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57" r:id="rId2"/>
  </p:sldMasterIdLst>
  <p:notesMasterIdLst>
    <p:notesMasterId r:id="rId31"/>
  </p:notesMasterIdLst>
  <p:sldIdLst>
    <p:sldId id="517" r:id="rId3"/>
    <p:sldId id="403" r:id="rId4"/>
    <p:sldId id="468" r:id="rId5"/>
    <p:sldId id="474" r:id="rId6"/>
    <p:sldId id="406" r:id="rId7"/>
    <p:sldId id="518" r:id="rId8"/>
    <p:sldId id="519" r:id="rId9"/>
    <p:sldId id="432"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7" r:id="rId25"/>
    <p:sldId id="538" r:id="rId26"/>
    <p:sldId id="539" r:id="rId27"/>
    <p:sldId id="534" r:id="rId28"/>
    <p:sldId id="535" r:id="rId29"/>
    <p:sldId id="53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C58"/>
    <a:srgbClr val="428F89"/>
    <a:srgbClr val="A9D7D4"/>
    <a:srgbClr val="B9B9B9"/>
    <a:srgbClr val="C4B6D4"/>
    <a:srgbClr val="99CC00"/>
    <a:srgbClr val="A1AFCB"/>
    <a:srgbClr val="80C687"/>
    <a:srgbClr val="663300"/>
    <a:srgbClr val="C4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autoAdjust="0"/>
    <p:restoredTop sz="94660"/>
  </p:normalViewPr>
  <p:slideViewPr>
    <p:cSldViewPr>
      <p:cViewPr varScale="1">
        <p:scale>
          <a:sx n="115" d="100"/>
          <a:sy n="115"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2FC87-511C-47C0-9CF7-2CFDCB224C23}" type="doc">
      <dgm:prSet loTypeId="urn:microsoft.com/office/officeart/2005/8/layout/vList5" loCatId="list" qsTypeId="urn:microsoft.com/office/officeart/2005/8/quickstyle/3d4" qsCatId="3D" csTypeId="urn:microsoft.com/office/officeart/2005/8/colors/colorful1#1" csCatId="colorful" phldr="1"/>
      <dgm:spPr/>
      <dgm:t>
        <a:bodyPr/>
        <a:lstStyle/>
        <a:p>
          <a:endParaRPr lang="en-US"/>
        </a:p>
      </dgm:t>
    </dgm:pt>
    <dgm:pt modelId="{18A12707-7FA3-4770-B305-AD5B8CCA4BB6}">
      <dgm:prSet/>
      <dgm:spPr>
        <a:xfrm>
          <a:off x="1375" y="1988"/>
          <a:ext cx="2816648" cy="869612"/>
        </a:xfrm>
        <a:prstGeom prst="roundRect">
          <a:avLst/>
        </a:prstGeom>
        <a:solidFill>
          <a:srgbClr val="A9D7D4"/>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rPr>
            <a:t>Belirli (Specific) </a:t>
          </a:r>
          <a:endParaRPr lang="tr-TR" b="1" dirty="0">
            <a:solidFill>
              <a:srgbClr val="4F81BD">
                <a:lumMod val="50000"/>
              </a:srgbClr>
            </a:solidFill>
            <a:latin typeface="Century Schoolbook" pitchFamily="18" charset="0"/>
            <a:ea typeface="+mn-ea"/>
            <a:cs typeface="Simplified Arabic" pitchFamily="2" charset="-78"/>
          </a:endParaRPr>
        </a:p>
      </dgm:t>
    </dgm:pt>
    <dgm:pt modelId="{4D6A4B85-E474-46FF-9B0E-2556A1445634}" type="parTrans" cxnId="{E5E84FF2-90C7-495B-B566-E0241D278BE4}">
      <dgm:prSet/>
      <dgm:spPr/>
      <dgm:t>
        <a:bodyPr/>
        <a:lstStyle/>
        <a:p>
          <a:endParaRPr lang="en-US" b="1">
            <a:solidFill>
              <a:schemeClr val="accent1">
                <a:lumMod val="50000"/>
              </a:schemeClr>
            </a:solidFill>
          </a:endParaRPr>
        </a:p>
      </dgm:t>
    </dgm:pt>
    <dgm:pt modelId="{2B4A0451-E0A0-4776-B592-9377BD2B3824}" type="sibTrans" cxnId="{E5E84FF2-90C7-495B-B566-E0241D278BE4}">
      <dgm:prSet/>
      <dgm:spPr/>
      <dgm:t>
        <a:bodyPr/>
        <a:lstStyle/>
        <a:p>
          <a:endParaRPr lang="en-US" b="1">
            <a:solidFill>
              <a:schemeClr val="accent1">
                <a:lumMod val="50000"/>
              </a:schemeClr>
            </a:solidFill>
          </a:endParaRPr>
        </a:p>
      </dgm:t>
    </dgm:pt>
    <dgm:pt modelId="{611564F7-202E-462D-BA1F-C7D5C1134227}">
      <dgm:prSet/>
      <dgm:spPr>
        <a:xfrm>
          <a:off x="1375" y="915082"/>
          <a:ext cx="2816648" cy="869612"/>
        </a:xfrm>
        <a:prstGeom prst="roundRect">
          <a:avLst/>
        </a:prstGeo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rPr>
            <a:t>Ölçülebilir (Measurable) </a:t>
          </a:r>
          <a:endParaRPr lang="tr-TR" b="1" dirty="0">
            <a:solidFill>
              <a:srgbClr val="4F81BD">
                <a:lumMod val="50000"/>
              </a:srgbClr>
            </a:solidFill>
            <a:latin typeface="Century Schoolbook" pitchFamily="18" charset="0"/>
            <a:ea typeface="+mn-ea"/>
            <a:cs typeface="Simplified Arabic" pitchFamily="2" charset="-78"/>
          </a:endParaRPr>
        </a:p>
      </dgm:t>
    </dgm:pt>
    <dgm:pt modelId="{37E6DE0D-D7A6-4075-AAA8-8336EFBF881F}" type="parTrans" cxnId="{28C3FA34-B77C-4394-8D9B-68CE2189ACEE}">
      <dgm:prSet/>
      <dgm:spPr/>
      <dgm:t>
        <a:bodyPr/>
        <a:lstStyle/>
        <a:p>
          <a:endParaRPr lang="en-US" b="1">
            <a:solidFill>
              <a:schemeClr val="accent1">
                <a:lumMod val="50000"/>
              </a:schemeClr>
            </a:solidFill>
          </a:endParaRPr>
        </a:p>
      </dgm:t>
    </dgm:pt>
    <dgm:pt modelId="{C780CDEF-BA9A-45CC-9AE3-132A38D20FF1}" type="sibTrans" cxnId="{28C3FA34-B77C-4394-8D9B-68CE2189ACEE}">
      <dgm:prSet/>
      <dgm:spPr/>
      <dgm:t>
        <a:bodyPr/>
        <a:lstStyle/>
        <a:p>
          <a:endParaRPr lang="en-US" b="1">
            <a:solidFill>
              <a:schemeClr val="accent1">
                <a:lumMod val="50000"/>
              </a:schemeClr>
            </a:solidFill>
          </a:endParaRPr>
        </a:p>
      </dgm:t>
    </dgm:pt>
    <dgm:pt modelId="{27500249-F13E-48AE-9293-2C94AE214BBF}">
      <dgm:prSet/>
      <dgm:spPr>
        <a:xfrm>
          <a:off x="1375" y="1828175"/>
          <a:ext cx="2816648" cy="869612"/>
        </a:xfrm>
        <a:prstGeom prst="roundRect">
          <a:avLst/>
        </a:prstGeom>
        <a:solidFill>
          <a:schemeClr val="accent3">
            <a:lumMod val="7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rPr>
            <a:t>Başarılabilir (Achievable) </a:t>
          </a:r>
          <a:endParaRPr lang="tr-TR" b="1" dirty="0">
            <a:solidFill>
              <a:srgbClr val="4F81BD">
                <a:lumMod val="50000"/>
              </a:srgbClr>
            </a:solidFill>
            <a:latin typeface="Century Schoolbook" pitchFamily="18" charset="0"/>
            <a:ea typeface="+mn-ea"/>
            <a:cs typeface="Simplified Arabic" pitchFamily="2" charset="-78"/>
          </a:endParaRPr>
        </a:p>
      </dgm:t>
    </dgm:pt>
    <dgm:pt modelId="{287AA1D2-E98E-4CDD-AB53-030F6C632784}" type="parTrans" cxnId="{FE4976ED-8CC8-4138-BD65-90F3968F8B40}">
      <dgm:prSet/>
      <dgm:spPr/>
      <dgm:t>
        <a:bodyPr/>
        <a:lstStyle/>
        <a:p>
          <a:endParaRPr lang="en-US" b="1">
            <a:solidFill>
              <a:schemeClr val="accent1">
                <a:lumMod val="50000"/>
              </a:schemeClr>
            </a:solidFill>
          </a:endParaRPr>
        </a:p>
      </dgm:t>
    </dgm:pt>
    <dgm:pt modelId="{879C9DDE-1159-4D68-816C-DC51D2FDCEB1}" type="sibTrans" cxnId="{FE4976ED-8CC8-4138-BD65-90F3968F8B40}">
      <dgm:prSet/>
      <dgm:spPr/>
      <dgm:t>
        <a:bodyPr/>
        <a:lstStyle/>
        <a:p>
          <a:endParaRPr lang="en-US" b="1">
            <a:solidFill>
              <a:schemeClr val="accent1">
                <a:lumMod val="50000"/>
              </a:schemeClr>
            </a:solidFill>
          </a:endParaRPr>
        </a:p>
      </dgm:t>
    </dgm:pt>
    <dgm:pt modelId="{2546B0AC-52B8-49F9-BB4D-0831577A842D}">
      <dgm:prSet/>
      <dgm:spPr>
        <a:xfrm>
          <a:off x="1375" y="2741268"/>
          <a:ext cx="2816648" cy="869612"/>
        </a:xfrm>
        <a:prstGeom prst="roundRect">
          <a:avLst/>
        </a:prstGeom>
        <a:solidFill>
          <a:schemeClr val="bg2">
            <a:lumMod val="2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rPr>
            <a:t>Gerekli/ilgili (Relevant) </a:t>
          </a:r>
          <a:endParaRPr lang="tr-TR" b="1" dirty="0">
            <a:solidFill>
              <a:srgbClr val="4F81BD">
                <a:lumMod val="50000"/>
              </a:srgbClr>
            </a:solidFill>
            <a:latin typeface="Century Schoolbook" pitchFamily="18" charset="0"/>
            <a:ea typeface="+mn-ea"/>
            <a:cs typeface="Simplified Arabic" pitchFamily="2" charset="-78"/>
          </a:endParaRPr>
        </a:p>
      </dgm:t>
    </dgm:pt>
    <dgm:pt modelId="{797425E2-1FB9-474B-97D4-0DC333A7B85D}" type="parTrans" cxnId="{97306223-48D6-4A53-8743-147842C098B7}">
      <dgm:prSet/>
      <dgm:spPr/>
      <dgm:t>
        <a:bodyPr/>
        <a:lstStyle/>
        <a:p>
          <a:endParaRPr lang="en-US" b="1">
            <a:solidFill>
              <a:schemeClr val="accent1">
                <a:lumMod val="50000"/>
              </a:schemeClr>
            </a:solidFill>
          </a:endParaRPr>
        </a:p>
      </dgm:t>
    </dgm:pt>
    <dgm:pt modelId="{125372DD-CD70-4FC4-BF86-99E594FBBFE8}" type="sibTrans" cxnId="{97306223-48D6-4A53-8743-147842C098B7}">
      <dgm:prSet/>
      <dgm:spPr/>
      <dgm:t>
        <a:bodyPr/>
        <a:lstStyle/>
        <a:p>
          <a:endParaRPr lang="en-US" b="1">
            <a:solidFill>
              <a:schemeClr val="accent1">
                <a:lumMod val="50000"/>
              </a:schemeClr>
            </a:solidFill>
          </a:endParaRPr>
        </a:p>
      </dgm:t>
    </dgm:pt>
    <dgm:pt modelId="{D90BA4B0-E251-4B1B-BD5C-AD5705DDF099}">
      <dgm:prSet/>
      <dgm:spPr>
        <a:xfrm>
          <a:off x="1375" y="3654361"/>
          <a:ext cx="2816648" cy="869612"/>
        </a:xfrm>
        <a:prstGeom prst="roundRect">
          <a:avLst/>
        </a:prstGeom>
        <a:solidFill>
          <a:schemeClr val="bg1">
            <a:lumMod val="6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rPr>
            <a:t>Belirli bir zaman dilimi içinde gerçekleştirilmesi (Time-bound)</a:t>
          </a:r>
          <a:endParaRPr lang="tr-TR" b="1" dirty="0">
            <a:solidFill>
              <a:srgbClr val="4F81BD">
                <a:lumMod val="50000"/>
              </a:srgbClr>
            </a:solidFill>
            <a:latin typeface="Century Schoolbook" pitchFamily="18" charset="0"/>
            <a:ea typeface="+mn-ea"/>
            <a:cs typeface="Simplified Arabic" pitchFamily="2" charset="-78"/>
          </a:endParaRPr>
        </a:p>
      </dgm:t>
    </dgm:pt>
    <dgm:pt modelId="{D531DCE2-DA53-441D-8C2D-DAC325D64C62}" type="parTrans" cxnId="{22AEF31B-BFA3-4983-8B59-D54829202B44}">
      <dgm:prSet/>
      <dgm:spPr/>
      <dgm:t>
        <a:bodyPr/>
        <a:lstStyle/>
        <a:p>
          <a:endParaRPr lang="en-US" b="1">
            <a:solidFill>
              <a:schemeClr val="accent1">
                <a:lumMod val="50000"/>
              </a:schemeClr>
            </a:solidFill>
          </a:endParaRPr>
        </a:p>
      </dgm:t>
    </dgm:pt>
    <dgm:pt modelId="{361FC6AB-1FBD-411F-8527-86EF20E4B453}" type="sibTrans" cxnId="{22AEF31B-BFA3-4983-8B59-D54829202B44}">
      <dgm:prSet/>
      <dgm:spPr/>
      <dgm:t>
        <a:bodyPr/>
        <a:lstStyle/>
        <a:p>
          <a:endParaRPr lang="en-US" b="1">
            <a:solidFill>
              <a:schemeClr val="accent1">
                <a:lumMod val="50000"/>
              </a:schemeClr>
            </a:solidFill>
          </a:endParaRPr>
        </a:p>
      </dgm:t>
    </dgm:pt>
    <dgm:pt modelId="{395319B9-A3AC-4CFE-8096-348A5694C65B}" type="pres">
      <dgm:prSet presAssocID="{33A2FC87-511C-47C0-9CF7-2CFDCB224C23}" presName="Name0" presStyleCnt="0">
        <dgm:presLayoutVars>
          <dgm:dir/>
          <dgm:animLvl val="lvl"/>
          <dgm:resizeHandles val="exact"/>
        </dgm:presLayoutVars>
      </dgm:prSet>
      <dgm:spPr/>
      <dgm:t>
        <a:bodyPr/>
        <a:lstStyle/>
        <a:p>
          <a:endParaRPr lang="en-US"/>
        </a:p>
      </dgm:t>
    </dgm:pt>
    <dgm:pt modelId="{CBF620CC-783A-471F-B039-BE99F459DF14}" type="pres">
      <dgm:prSet presAssocID="{18A12707-7FA3-4770-B305-AD5B8CCA4BB6}" presName="linNode" presStyleCnt="0"/>
      <dgm:spPr/>
    </dgm:pt>
    <dgm:pt modelId="{743FB126-BAC4-4220-9616-DAFC7587CEFE}" type="pres">
      <dgm:prSet presAssocID="{18A12707-7FA3-4770-B305-AD5B8CCA4BB6}" presName="parentText" presStyleLbl="node1" presStyleIdx="0" presStyleCnt="5" custScaleX="277778" custLinFactNeighborX="82651" custLinFactNeighborY="-8991">
        <dgm:presLayoutVars>
          <dgm:chMax val="1"/>
          <dgm:bulletEnabled val="1"/>
        </dgm:presLayoutVars>
      </dgm:prSet>
      <dgm:spPr/>
      <dgm:t>
        <a:bodyPr/>
        <a:lstStyle/>
        <a:p>
          <a:endParaRPr lang="en-US"/>
        </a:p>
      </dgm:t>
    </dgm:pt>
    <dgm:pt modelId="{75CC08BE-FCAF-49F7-927D-5B2B6D11AE12}" type="pres">
      <dgm:prSet presAssocID="{2B4A0451-E0A0-4776-B592-9377BD2B3824}" presName="sp" presStyleCnt="0"/>
      <dgm:spPr/>
    </dgm:pt>
    <dgm:pt modelId="{4BC0B73B-3B4E-4C68-BE24-A61469C0674B}" type="pres">
      <dgm:prSet presAssocID="{611564F7-202E-462D-BA1F-C7D5C1134227}" presName="linNode" presStyleCnt="0"/>
      <dgm:spPr/>
    </dgm:pt>
    <dgm:pt modelId="{05A3F662-BAB1-4760-A755-1D0C7F2DDA6F}" type="pres">
      <dgm:prSet presAssocID="{611564F7-202E-462D-BA1F-C7D5C1134227}" presName="parentText" presStyleLbl="node1" presStyleIdx="1" presStyleCnt="5" custScaleX="277778">
        <dgm:presLayoutVars>
          <dgm:chMax val="1"/>
          <dgm:bulletEnabled val="1"/>
        </dgm:presLayoutVars>
      </dgm:prSet>
      <dgm:spPr/>
      <dgm:t>
        <a:bodyPr/>
        <a:lstStyle/>
        <a:p>
          <a:endParaRPr lang="en-US"/>
        </a:p>
      </dgm:t>
    </dgm:pt>
    <dgm:pt modelId="{1704079D-9EE3-476E-B897-0EA6CF175476}" type="pres">
      <dgm:prSet presAssocID="{C780CDEF-BA9A-45CC-9AE3-132A38D20FF1}" presName="sp" presStyleCnt="0"/>
      <dgm:spPr/>
    </dgm:pt>
    <dgm:pt modelId="{B1880EA5-73C1-40BC-A845-3348AAF56027}" type="pres">
      <dgm:prSet presAssocID="{27500249-F13E-48AE-9293-2C94AE214BBF}" presName="linNode" presStyleCnt="0"/>
      <dgm:spPr/>
    </dgm:pt>
    <dgm:pt modelId="{8BCCF11D-BEED-40D1-9E9A-AA669EA41A57}" type="pres">
      <dgm:prSet presAssocID="{27500249-F13E-48AE-9293-2C94AE214BBF}" presName="parentText" presStyleLbl="node1" presStyleIdx="2" presStyleCnt="5" custScaleX="277778">
        <dgm:presLayoutVars>
          <dgm:chMax val="1"/>
          <dgm:bulletEnabled val="1"/>
        </dgm:presLayoutVars>
      </dgm:prSet>
      <dgm:spPr/>
      <dgm:t>
        <a:bodyPr/>
        <a:lstStyle/>
        <a:p>
          <a:endParaRPr lang="en-US"/>
        </a:p>
      </dgm:t>
    </dgm:pt>
    <dgm:pt modelId="{08128249-394E-4C79-918D-3112523A05B1}" type="pres">
      <dgm:prSet presAssocID="{879C9DDE-1159-4D68-816C-DC51D2FDCEB1}" presName="sp" presStyleCnt="0"/>
      <dgm:spPr/>
    </dgm:pt>
    <dgm:pt modelId="{6597E727-7EA1-4B48-885E-8A35038DBEDC}" type="pres">
      <dgm:prSet presAssocID="{2546B0AC-52B8-49F9-BB4D-0831577A842D}" presName="linNode" presStyleCnt="0"/>
      <dgm:spPr/>
    </dgm:pt>
    <dgm:pt modelId="{B6BF629F-63CA-4C77-A149-7AF55A4B4865}" type="pres">
      <dgm:prSet presAssocID="{2546B0AC-52B8-49F9-BB4D-0831577A842D}" presName="parentText" presStyleLbl="node1" presStyleIdx="3" presStyleCnt="5" custScaleX="277778">
        <dgm:presLayoutVars>
          <dgm:chMax val="1"/>
          <dgm:bulletEnabled val="1"/>
        </dgm:presLayoutVars>
      </dgm:prSet>
      <dgm:spPr/>
      <dgm:t>
        <a:bodyPr/>
        <a:lstStyle/>
        <a:p>
          <a:endParaRPr lang="en-US"/>
        </a:p>
      </dgm:t>
    </dgm:pt>
    <dgm:pt modelId="{3E11C480-D15C-44F4-B448-450C47655BFE}" type="pres">
      <dgm:prSet presAssocID="{125372DD-CD70-4FC4-BF86-99E594FBBFE8}" presName="sp" presStyleCnt="0"/>
      <dgm:spPr/>
    </dgm:pt>
    <dgm:pt modelId="{CF1A220B-2C09-4469-B872-C0098C521542}" type="pres">
      <dgm:prSet presAssocID="{D90BA4B0-E251-4B1B-BD5C-AD5705DDF099}" presName="linNode" presStyleCnt="0"/>
      <dgm:spPr/>
    </dgm:pt>
    <dgm:pt modelId="{DAA33CBA-79F6-468C-AECA-E3706B4F4CFF}" type="pres">
      <dgm:prSet presAssocID="{D90BA4B0-E251-4B1B-BD5C-AD5705DDF099}" presName="parentText" presStyleLbl="node1" presStyleIdx="4" presStyleCnt="5" custScaleX="277778">
        <dgm:presLayoutVars>
          <dgm:chMax val="1"/>
          <dgm:bulletEnabled val="1"/>
        </dgm:presLayoutVars>
      </dgm:prSet>
      <dgm:spPr/>
      <dgm:t>
        <a:bodyPr/>
        <a:lstStyle/>
        <a:p>
          <a:endParaRPr lang="en-US"/>
        </a:p>
      </dgm:t>
    </dgm:pt>
  </dgm:ptLst>
  <dgm:cxnLst>
    <dgm:cxn modelId="{2D29DE81-871D-47A1-9756-9AA2F86F3E66}" type="presOf" srcId="{27500249-F13E-48AE-9293-2C94AE214BBF}" destId="{8BCCF11D-BEED-40D1-9E9A-AA669EA41A57}" srcOrd="0" destOrd="0" presId="urn:microsoft.com/office/officeart/2005/8/layout/vList5"/>
    <dgm:cxn modelId="{22AEF31B-BFA3-4983-8B59-D54829202B44}" srcId="{33A2FC87-511C-47C0-9CF7-2CFDCB224C23}" destId="{D90BA4B0-E251-4B1B-BD5C-AD5705DDF099}" srcOrd="4" destOrd="0" parTransId="{D531DCE2-DA53-441D-8C2D-DAC325D64C62}" sibTransId="{361FC6AB-1FBD-411F-8527-86EF20E4B453}"/>
    <dgm:cxn modelId="{314185EB-A10D-4880-BCE8-A68BE9542E53}" type="presOf" srcId="{D90BA4B0-E251-4B1B-BD5C-AD5705DDF099}" destId="{DAA33CBA-79F6-468C-AECA-E3706B4F4CFF}" srcOrd="0" destOrd="0" presId="urn:microsoft.com/office/officeart/2005/8/layout/vList5"/>
    <dgm:cxn modelId="{014CD12D-C9DA-420B-96F4-3D359052A834}" type="presOf" srcId="{611564F7-202E-462D-BA1F-C7D5C1134227}" destId="{05A3F662-BAB1-4760-A755-1D0C7F2DDA6F}" srcOrd="0" destOrd="0" presId="urn:microsoft.com/office/officeart/2005/8/layout/vList5"/>
    <dgm:cxn modelId="{28C3FA34-B77C-4394-8D9B-68CE2189ACEE}" srcId="{33A2FC87-511C-47C0-9CF7-2CFDCB224C23}" destId="{611564F7-202E-462D-BA1F-C7D5C1134227}" srcOrd="1" destOrd="0" parTransId="{37E6DE0D-D7A6-4075-AAA8-8336EFBF881F}" sibTransId="{C780CDEF-BA9A-45CC-9AE3-132A38D20FF1}"/>
    <dgm:cxn modelId="{A449231E-506A-4DBD-8FDE-A81D7DE26BF5}" type="presOf" srcId="{18A12707-7FA3-4770-B305-AD5B8CCA4BB6}" destId="{743FB126-BAC4-4220-9616-DAFC7587CEFE}" srcOrd="0" destOrd="0" presId="urn:microsoft.com/office/officeart/2005/8/layout/vList5"/>
    <dgm:cxn modelId="{C26E8BF4-7254-42DB-BC00-69CA65E1F1BC}" type="presOf" srcId="{33A2FC87-511C-47C0-9CF7-2CFDCB224C23}" destId="{395319B9-A3AC-4CFE-8096-348A5694C65B}" srcOrd="0" destOrd="0" presId="urn:microsoft.com/office/officeart/2005/8/layout/vList5"/>
    <dgm:cxn modelId="{74191114-C2DA-4030-A5BB-F9168296B772}" type="presOf" srcId="{2546B0AC-52B8-49F9-BB4D-0831577A842D}" destId="{B6BF629F-63CA-4C77-A149-7AF55A4B4865}" srcOrd="0" destOrd="0" presId="urn:microsoft.com/office/officeart/2005/8/layout/vList5"/>
    <dgm:cxn modelId="{FE4976ED-8CC8-4138-BD65-90F3968F8B40}" srcId="{33A2FC87-511C-47C0-9CF7-2CFDCB224C23}" destId="{27500249-F13E-48AE-9293-2C94AE214BBF}" srcOrd="2" destOrd="0" parTransId="{287AA1D2-E98E-4CDD-AB53-030F6C632784}" sibTransId="{879C9DDE-1159-4D68-816C-DC51D2FDCEB1}"/>
    <dgm:cxn modelId="{97306223-48D6-4A53-8743-147842C098B7}" srcId="{33A2FC87-511C-47C0-9CF7-2CFDCB224C23}" destId="{2546B0AC-52B8-49F9-BB4D-0831577A842D}" srcOrd="3" destOrd="0" parTransId="{797425E2-1FB9-474B-97D4-0DC333A7B85D}" sibTransId="{125372DD-CD70-4FC4-BF86-99E594FBBFE8}"/>
    <dgm:cxn modelId="{E5E84FF2-90C7-495B-B566-E0241D278BE4}" srcId="{33A2FC87-511C-47C0-9CF7-2CFDCB224C23}" destId="{18A12707-7FA3-4770-B305-AD5B8CCA4BB6}" srcOrd="0" destOrd="0" parTransId="{4D6A4B85-E474-46FF-9B0E-2556A1445634}" sibTransId="{2B4A0451-E0A0-4776-B592-9377BD2B3824}"/>
    <dgm:cxn modelId="{9235F948-E72E-45D6-B063-8719E5115A70}" type="presParOf" srcId="{395319B9-A3AC-4CFE-8096-348A5694C65B}" destId="{CBF620CC-783A-471F-B039-BE99F459DF14}" srcOrd="0" destOrd="0" presId="urn:microsoft.com/office/officeart/2005/8/layout/vList5"/>
    <dgm:cxn modelId="{D400A6BC-814E-43AD-B964-35DFA3522B94}" type="presParOf" srcId="{CBF620CC-783A-471F-B039-BE99F459DF14}" destId="{743FB126-BAC4-4220-9616-DAFC7587CEFE}" srcOrd="0" destOrd="0" presId="urn:microsoft.com/office/officeart/2005/8/layout/vList5"/>
    <dgm:cxn modelId="{1332D943-DD8D-46CD-9167-92AC344CB540}" type="presParOf" srcId="{395319B9-A3AC-4CFE-8096-348A5694C65B}" destId="{75CC08BE-FCAF-49F7-927D-5B2B6D11AE12}" srcOrd="1" destOrd="0" presId="urn:microsoft.com/office/officeart/2005/8/layout/vList5"/>
    <dgm:cxn modelId="{45999207-89A1-41FD-9D9D-8FFFD9D0D9A6}" type="presParOf" srcId="{395319B9-A3AC-4CFE-8096-348A5694C65B}" destId="{4BC0B73B-3B4E-4C68-BE24-A61469C0674B}" srcOrd="2" destOrd="0" presId="urn:microsoft.com/office/officeart/2005/8/layout/vList5"/>
    <dgm:cxn modelId="{5154F5C5-5DB0-4C87-939A-008410F55762}" type="presParOf" srcId="{4BC0B73B-3B4E-4C68-BE24-A61469C0674B}" destId="{05A3F662-BAB1-4760-A755-1D0C7F2DDA6F}" srcOrd="0" destOrd="0" presId="urn:microsoft.com/office/officeart/2005/8/layout/vList5"/>
    <dgm:cxn modelId="{E9A769CA-8501-4971-9BFD-90C7A98E37D0}" type="presParOf" srcId="{395319B9-A3AC-4CFE-8096-348A5694C65B}" destId="{1704079D-9EE3-476E-B897-0EA6CF175476}" srcOrd="3" destOrd="0" presId="urn:microsoft.com/office/officeart/2005/8/layout/vList5"/>
    <dgm:cxn modelId="{D944BD9D-CD49-404D-A590-3DFFDB86F786}" type="presParOf" srcId="{395319B9-A3AC-4CFE-8096-348A5694C65B}" destId="{B1880EA5-73C1-40BC-A845-3348AAF56027}" srcOrd="4" destOrd="0" presId="urn:microsoft.com/office/officeart/2005/8/layout/vList5"/>
    <dgm:cxn modelId="{6D9E5268-5E9E-49F9-AE24-CAAA6846A3CC}" type="presParOf" srcId="{B1880EA5-73C1-40BC-A845-3348AAF56027}" destId="{8BCCF11D-BEED-40D1-9E9A-AA669EA41A57}" srcOrd="0" destOrd="0" presId="urn:microsoft.com/office/officeart/2005/8/layout/vList5"/>
    <dgm:cxn modelId="{8166F2DD-DCB8-4EE5-B76E-3FCA8E2D6862}" type="presParOf" srcId="{395319B9-A3AC-4CFE-8096-348A5694C65B}" destId="{08128249-394E-4C79-918D-3112523A05B1}" srcOrd="5" destOrd="0" presId="urn:microsoft.com/office/officeart/2005/8/layout/vList5"/>
    <dgm:cxn modelId="{0DA5B8E5-32D6-4ADD-A30F-2BD2D44CA924}" type="presParOf" srcId="{395319B9-A3AC-4CFE-8096-348A5694C65B}" destId="{6597E727-7EA1-4B48-885E-8A35038DBEDC}" srcOrd="6" destOrd="0" presId="urn:microsoft.com/office/officeart/2005/8/layout/vList5"/>
    <dgm:cxn modelId="{6FE170A8-9580-4CBC-90B2-711E7FE8383B}" type="presParOf" srcId="{6597E727-7EA1-4B48-885E-8A35038DBEDC}" destId="{B6BF629F-63CA-4C77-A149-7AF55A4B4865}" srcOrd="0" destOrd="0" presId="urn:microsoft.com/office/officeart/2005/8/layout/vList5"/>
    <dgm:cxn modelId="{B17D43D6-FE5E-4B46-8DB0-E27F5D5FF7A2}" type="presParOf" srcId="{395319B9-A3AC-4CFE-8096-348A5694C65B}" destId="{3E11C480-D15C-44F4-B448-450C47655BFE}" srcOrd="7" destOrd="0" presId="urn:microsoft.com/office/officeart/2005/8/layout/vList5"/>
    <dgm:cxn modelId="{5271A2E5-1A5C-4FCE-95A7-F8727249CA1B}" type="presParOf" srcId="{395319B9-A3AC-4CFE-8096-348A5694C65B}" destId="{CF1A220B-2C09-4469-B872-C0098C521542}" srcOrd="8" destOrd="0" presId="urn:microsoft.com/office/officeart/2005/8/layout/vList5"/>
    <dgm:cxn modelId="{91631D1D-5534-4CE4-9287-9750CF4E9F4B}" type="presParOf" srcId="{CF1A220B-2C09-4469-B872-C0098C521542}" destId="{DAA33CBA-79F6-468C-AECA-E3706B4F4C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AE269-3CF1-47CA-9E54-6F8E41C52512}" type="doc">
      <dgm:prSet loTypeId="urn:microsoft.com/office/officeart/2005/8/layout/chevron2" loCatId="list" qsTypeId="urn:microsoft.com/office/officeart/2005/8/quickstyle/3d4" qsCatId="3D" csTypeId="urn:microsoft.com/office/officeart/2005/8/colors/colorful4" csCatId="colorful" phldr="1"/>
      <dgm:spPr/>
      <dgm:t>
        <a:bodyPr/>
        <a:lstStyle/>
        <a:p>
          <a:endParaRPr lang="en-US"/>
        </a:p>
      </dgm:t>
    </dgm:pt>
    <dgm:pt modelId="{8684A8B1-3989-4274-ADAC-76AFA7A219A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000" noProof="0" dirty="0">
              <a:solidFill>
                <a:schemeClr val="accent1">
                  <a:lumMod val="50000"/>
                </a:schemeClr>
              </a:solidFill>
            </a:rPr>
            <a:t>Devlet okullarında gençlik kulüpleri gibi yeni program fırsatları sağlar. </a:t>
          </a:r>
          <a:endParaRPr lang="tr-TR" sz="2000" noProof="0" dirty="0">
            <a:solidFill>
              <a:schemeClr val="accent1">
                <a:lumMod val="50000"/>
              </a:schemeClr>
            </a:solidFill>
            <a:cs typeface="Simplified Arabic" pitchFamily="2" charset="-78"/>
          </a:endParaRPr>
        </a:p>
      </dgm:t>
    </dgm:pt>
    <dgm:pt modelId="{1EA09463-F8B5-440A-BDDC-4BA5F7A0F3F7}" type="par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7CA89095-A96C-4889-BA0F-AC517FEE5480}" type="sib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BFB2F77C-5A32-43AD-AC16-AB6BB32A6B42}">
      <dgm:prSet custT="1"/>
      <dgm:spPr/>
      <dgm:t>
        <a:bodyPr/>
        <a:lstStyle/>
        <a:p>
          <a:pPr rtl="1"/>
          <a:endParaRPr lang="en-US" sz="2000" dirty="0">
            <a:solidFill>
              <a:schemeClr val="accent1">
                <a:lumMod val="50000"/>
              </a:schemeClr>
            </a:solidFill>
            <a:cs typeface="Simplified Arabic" pitchFamily="2" charset="-78"/>
          </a:endParaRPr>
        </a:p>
      </dgm:t>
    </dgm:pt>
    <dgm:pt modelId="{98B35B7D-28AC-4E00-85B5-F9059F4473D2}" type="par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9EBE2F5F-C908-45C7-8E9C-57D2A8AC8FD4}" type="sib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87B77668-9F8B-4B63-A3CB-698EAA8DACD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000" noProof="0" dirty="0">
              <a:solidFill>
                <a:schemeClr val="accent1">
                  <a:lumMod val="50000"/>
                </a:schemeClr>
              </a:solidFill>
            </a:rPr>
            <a:t>Programların çalışma kapsamları genişletilerek etki artırılır. </a:t>
          </a:r>
          <a:endParaRPr lang="tr-TR" sz="2000" noProof="0" dirty="0">
            <a:solidFill>
              <a:schemeClr val="accent1">
                <a:lumMod val="50000"/>
              </a:schemeClr>
            </a:solidFill>
            <a:cs typeface="Simplified Arabic" pitchFamily="2" charset="-78"/>
          </a:endParaRPr>
        </a:p>
      </dgm:t>
    </dgm:pt>
    <dgm:pt modelId="{6A8C79E9-51A4-4D26-918E-5E85176C7F56}" type="par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1B9BF2D7-AAF7-467F-B082-4EED11FFF473}" type="sib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E167881A-CFA0-41AC-9CEC-1B81D079F342}">
      <dgm:prSet custT="1"/>
      <dgm:spPr/>
      <dgm:t>
        <a:bodyPr/>
        <a:lstStyle/>
        <a:p>
          <a:pPr rtl="1"/>
          <a:endParaRPr lang="en-US" sz="2000" dirty="0">
            <a:solidFill>
              <a:schemeClr val="accent1">
                <a:lumMod val="50000"/>
              </a:schemeClr>
            </a:solidFill>
            <a:cs typeface="Simplified Arabic" pitchFamily="2" charset="-78"/>
          </a:endParaRPr>
        </a:p>
      </dgm:t>
    </dgm:pt>
    <dgm:pt modelId="{398ABF93-82A7-4C16-9F7C-0C51D90F01AB}" type="par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819FC8A-ECF1-4172-AE74-308D45000498}" type="sib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907F9DA-9875-49C1-9F3C-3ABEF7A813D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000" noProof="0" dirty="0">
              <a:solidFill>
                <a:schemeClr val="accent1">
                  <a:lumMod val="50000"/>
                </a:schemeClr>
              </a:solidFill>
            </a:rPr>
            <a:t>Faaliyetlere yasal meşruiyet tanınarak uygulama kolaylaşır. </a:t>
          </a:r>
          <a:endParaRPr lang="tr-TR" sz="2000" noProof="0" dirty="0">
            <a:solidFill>
              <a:schemeClr val="accent1">
                <a:lumMod val="50000"/>
              </a:schemeClr>
            </a:solidFill>
            <a:cs typeface="Simplified Arabic" pitchFamily="2" charset="-78"/>
          </a:endParaRPr>
        </a:p>
      </dgm:t>
    </dgm:pt>
    <dgm:pt modelId="{EBF736FA-9037-4269-B566-BDAC488128E1}" type="par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1514749D-2525-4B8B-A149-3369FEB170BA}" type="sib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B6D0B82C-6576-49E9-9E02-05D489200E8F}">
      <dgm:prSet custT="1"/>
      <dgm:spPr/>
      <dgm:t>
        <a:bodyPr/>
        <a:lstStyle/>
        <a:p>
          <a:pPr rtl="1"/>
          <a:endParaRPr lang="en-US" sz="2000" dirty="0">
            <a:solidFill>
              <a:schemeClr val="accent1">
                <a:lumMod val="50000"/>
              </a:schemeClr>
            </a:solidFill>
            <a:cs typeface="Simplified Arabic" pitchFamily="2" charset="-78"/>
          </a:endParaRPr>
        </a:p>
      </dgm:t>
    </dgm:pt>
    <dgm:pt modelId="{02D863FE-163E-484D-878B-7433BAB9D2B4}" type="par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25985092-AF5F-48CB-8CC2-FC18047BEB03}" type="sib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4FAD1FF8-399D-4786-8528-2B7A25041A54}" type="pres">
      <dgm:prSet presAssocID="{924AE269-3CF1-47CA-9E54-6F8E41C52512}" presName="linearFlow" presStyleCnt="0">
        <dgm:presLayoutVars>
          <dgm:dir/>
          <dgm:animLvl val="lvl"/>
          <dgm:resizeHandles val="exact"/>
        </dgm:presLayoutVars>
      </dgm:prSet>
      <dgm:spPr/>
      <dgm:t>
        <a:bodyPr/>
        <a:lstStyle/>
        <a:p>
          <a:endParaRPr lang="en-US"/>
        </a:p>
      </dgm:t>
    </dgm:pt>
    <dgm:pt modelId="{9831BAEE-7BEC-4E69-9DFA-B26B295BBE82}" type="pres">
      <dgm:prSet presAssocID="{B6D0B82C-6576-49E9-9E02-05D489200E8F}" presName="composite" presStyleCnt="0"/>
      <dgm:spPr/>
    </dgm:pt>
    <dgm:pt modelId="{84772F25-B204-43C3-A147-DC9D9E3C3FEE}" type="pres">
      <dgm:prSet presAssocID="{B6D0B82C-6576-49E9-9E02-05D489200E8F}" presName="parentText" presStyleLbl="alignNode1" presStyleIdx="0" presStyleCnt="3">
        <dgm:presLayoutVars>
          <dgm:chMax val="1"/>
          <dgm:bulletEnabled val="1"/>
        </dgm:presLayoutVars>
      </dgm:prSet>
      <dgm:spPr/>
      <dgm:t>
        <a:bodyPr/>
        <a:lstStyle/>
        <a:p>
          <a:endParaRPr lang="en-US"/>
        </a:p>
      </dgm:t>
    </dgm:pt>
    <dgm:pt modelId="{BADEA40E-A5EC-4421-9581-CA4D21B4C2BD}" type="pres">
      <dgm:prSet presAssocID="{B6D0B82C-6576-49E9-9E02-05D489200E8F}" presName="descendantText" presStyleLbl="alignAcc1" presStyleIdx="0" presStyleCnt="3" custLinFactNeighborX="25" custLinFactNeighborY="-88">
        <dgm:presLayoutVars>
          <dgm:bulletEnabled val="1"/>
        </dgm:presLayoutVars>
      </dgm:prSet>
      <dgm:spPr/>
      <dgm:t>
        <a:bodyPr/>
        <a:lstStyle/>
        <a:p>
          <a:endParaRPr lang="en-US"/>
        </a:p>
      </dgm:t>
    </dgm:pt>
    <dgm:pt modelId="{536EC960-56E0-49FD-B19B-A8F58911AB1D}" type="pres">
      <dgm:prSet presAssocID="{25985092-AF5F-48CB-8CC2-FC18047BEB03}" presName="sp" presStyleCnt="0"/>
      <dgm:spPr/>
    </dgm:pt>
    <dgm:pt modelId="{84ACC800-5A4B-4F1A-9F10-914F4B73853F}" type="pres">
      <dgm:prSet presAssocID="{BFB2F77C-5A32-43AD-AC16-AB6BB32A6B42}" presName="composite" presStyleCnt="0"/>
      <dgm:spPr/>
    </dgm:pt>
    <dgm:pt modelId="{134E41E7-8A92-483A-A242-49F2A82AE158}" type="pres">
      <dgm:prSet presAssocID="{BFB2F77C-5A32-43AD-AC16-AB6BB32A6B42}" presName="parentText" presStyleLbl="alignNode1" presStyleIdx="1" presStyleCnt="3">
        <dgm:presLayoutVars>
          <dgm:chMax val="1"/>
          <dgm:bulletEnabled val="1"/>
        </dgm:presLayoutVars>
      </dgm:prSet>
      <dgm:spPr/>
      <dgm:t>
        <a:bodyPr/>
        <a:lstStyle/>
        <a:p>
          <a:endParaRPr lang="en-US"/>
        </a:p>
      </dgm:t>
    </dgm:pt>
    <dgm:pt modelId="{37943CC8-2857-4271-8D5B-4D6ED09E1F5E}" type="pres">
      <dgm:prSet presAssocID="{BFB2F77C-5A32-43AD-AC16-AB6BB32A6B42}" presName="descendantText" presStyleLbl="alignAcc1" presStyleIdx="1" presStyleCnt="3">
        <dgm:presLayoutVars>
          <dgm:bulletEnabled val="1"/>
        </dgm:presLayoutVars>
      </dgm:prSet>
      <dgm:spPr/>
      <dgm:t>
        <a:bodyPr/>
        <a:lstStyle/>
        <a:p>
          <a:endParaRPr lang="en-US"/>
        </a:p>
      </dgm:t>
    </dgm:pt>
    <dgm:pt modelId="{4813A06F-5D0D-4905-817E-86E6A5E29586}" type="pres">
      <dgm:prSet presAssocID="{9EBE2F5F-C908-45C7-8E9C-57D2A8AC8FD4}" presName="sp" presStyleCnt="0"/>
      <dgm:spPr/>
    </dgm:pt>
    <dgm:pt modelId="{2A2EC093-2BC1-4643-BC9B-B9FF8FFE1981}" type="pres">
      <dgm:prSet presAssocID="{E167881A-CFA0-41AC-9CEC-1B81D079F342}" presName="composite" presStyleCnt="0"/>
      <dgm:spPr/>
    </dgm:pt>
    <dgm:pt modelId="{21030F9F-12C0-4CCB-9EB3-A1FBD0EF3CFE}" type="pres">
      <dgm:prSet presAssocID="{E167881A-CFA0-41AC-9CEC-1B81D079F342}" presName="parentText" presStyleLbl="alignNode1" presStyleIdx="2" presStyleCnt="3">
        <dgm:presLayoutVars>
          <dgm:chMax val="1"/>
          <dgm:bulletEnabled val="1"/>
        </dgm:presLayoutVars>
      </dgm:prSet>
      <dgm:spPr/>
      <dgm:t>
        <a:bodyPr/>
        <a:lstStyle/>
        <a:p>
          <a:endParaRPr lang="en-US"/>
        </a:p>
      </dgm:t>
    </dgm:pt>
    <dgm:pt modelId="{D7CA091E-2B6D-4C08-8BF8-B61B53741F79}" type="pres">
      <dgm:prSet presAssocID="{E167881A-CFA0-41AC-9CEC-1B81D079F342}" presName="descendantText" presStyleLbl="alignAcc1" presStyleIdx="2" presStyleCnt="3">
        <dgm:presLayoutVars>
          <dgm:bulletEnabled val="1"/>
        </dgm:presLayoutVars>
      </dgm:prSet>
      <dgm:spPr/>
      <dgm:t>
        <a:bodyPr/>
        <a:lstStyle/>
        <a:p>
          <a:endParaRPr lang="en-US"/>
        </a:p>
      </dgm:t>
    </dgm:pt>
  </dgm:ptLst>
  <dgm:cxnLst>
    <dgm:cxn modelId="{A71002F7-89D2-45CD-8B45-4669089308E5}" srcId="{E167881A-CFA0-41AC-9CEC-1B81D079F342}" destId="{D907F9DA-9875-49C1-9F3C-3ABEF7A813D5}" srcOrd="0" destOrd="0" parTransId="{EBF736FA-9037-4269-B566-BDAC488128E1}" sibTransId="{1514749D-2525-4B8B-A149-3369FEB170BA}"/>
    <dgm:cxn modelId="{A1E848A7-C16D-427E-9795-10B480D2C102}" srcId="{924AE269-3CF1-47CA-9E54-6F8E41C52512}" destId="{E167881A-CFA0-41AC-9CEC-1B81D079F342}" srcOrd="2" destOrd="0" parTransId="{398ABF93-82A7-4C16-9F7C-0C51D90F01AB}" sibTransId="{D819FC8A-ECF1-4172-AE74-308D45000498}"/>
    <dgm:cxn modelId="{50E1040F-DB0D-4C83-98D9-F3D20305B9F5}" srcId="{BFB2F77C-5A32-43AD-AC16-AB6BB32A6B42}" destId="{87B77668-9F8B-4B63-A3CB-698EAA8DACDE}" srcOrd="0" destOrd="0" parTransId="{6A8C79E9-51A4-4D26-918E-5E85176C7F56}" sibTransId="{1B9BF2D7-AAF7-467F-B082-4EED11FFF473}"/>
    <dgm:cxn modelId="{2EF8CC0E-81F3-4CC2-961A-9424F1201BE7}" srcId="{924AE269-3CF1-47CA-9E54-6F8E41C52512}" destId="{B6D0B82C-6576-49E9-9E02-05D489200E8F}" srcOrd="0" destOrd="0" parTransId="{02D863FE-163E-484D-878B-7433BAB9D2B4}" sibTransId="{25985092-AF5F-48CB-8CC2-FC18047BEB03}"/>
    <dgm:cxn modelId="{6C6F6CB4-3B88-4A00-854B-F22B2FD8A5AA}" type="presOf" srcId="{8684A8B1-3989-4274-ADAC-76AFA7A219AA}" destId="{BADEA40E-A5EC-4421-9581-CA4D21B4C2BD}" srcOrd="0" destOrd="0" presId="urn:microsoft.com/office/officeart/2005/8/layout/chevron2"/>
    <dgm:cxn modelId="{EF347038-5122-4E16-AEDC-6556A8A37A34}" type="presOf" srcId="{924AE269-3CF1-47CA-9E54-6F8E41C52512}" destId="{4FAD1FF8-399D-4786-8528-2B7A25041A54}" srcOrd="0" destOrd="0" presId="urn:microsoft.com/office/officeart/2005/8/layout/chevron2"/>
    <dgm:cxn modelId="{C3464D4F-9540-42D0-8D02-8B2E065EB482}" type="presOf" srcId="{B6D0B82C-6576-49E9-9E02-05D489200E8F}" destId="{84772F25-B204-43C3-A147-DC9D9E3C3FEE}" srcOrd="0" destOrd="0" presId="urn:microsoft.com/office/officeart/2005/8/layout/chevron2"/>
    <dgm:cxn modelId="{83524ACB-ED8E-415A-97FB-2CEF9C6A9800}" srcId="{B6D0B82C-6576-49E9-9E02-05D489200E8F}" destId="{8684A8B1-3989-4274-ADAC-76AFA7A219AA}" srcOrd="0" destOrd="0" parTransId="{1EA09463-F8B5-440A-BDDC-4BA5F7A0F3F7}" sibTransId="{7CA89095-A96C-4889-BA0F-AC517FEE5480}"/>
    <dgm:cxn modelId="{16D2F1E7-EE55-4B34-80DE-375116552413}" srcId="{924AE269-3CF1-47CA-9E54-6F8E41C52512}" destId="{BFB2F77C-5A32-43AD-AC16-AB6BB32A6B42}" srcOrd="1" destOrd="0" parTransId="{98B35B7D-28AC-4E00-85B5-F9059F4473D2}" sibTransId="{9EBE2F5F-C908-45C7-8E9C-57D2A8AC8FD4}"/>
    <dgm:cxn modelId="{B6030F52-5FF0-4EF3-AB66-E06C62C4546A}" type="presOf" srcId="{E167881A-CFA0-41AC-9CEC-1B81D079F342}" destId="{21030F9F-12C0-4CCB-9EB3-A1FBD0EF3CFE}" srcOrd="0" destOrd="0" presId="urn:microsoft.com/office/officeart/2005/8/layout/chevron2"/>
    <dgm:cxn modelId="{BBE59968-36BC-4579-9A05-CF620B24F621}" type="presOf" srcId="{D907F9DA-9875-49C1-9F3C-3ABEF7A813D5}" destId="{D7CA091E-2B6D-4C08-8BF8-B61B53741F79}" srcOrd="0" destOrd="0" presId="urn:microsoft.com/office/officeart/2005/8/layout/chevron2"/>
    <dgm:cxn modelId="{B63F9C5C-BDC4-45E4-B928-E882877FA0D3}" type="presOf" srcId="{BFB2F77C-5A32-43AD-AC16-AB6BB32A6B42}" destId="{134E41E7-8A92-483A-A242-49F2A82AE158}" srcOrd="0" destOrd="0" presId="urn:microsoft.com/office/officeart/2005/8/layout/chevron2"/>
    <dgm:cxn modelId="{CAFC7E54-C9A7-4DE2-83D0-AD4DD4D4143E}" type="presOf" srcId="{87B77668-9F8B-4B63-A3CB-698EAA8DACDE}" destId="{37943CC8-2857-4271-8D5B-4D6ED09E1F5E}" srcOrd="0" destOrd="0" presId="urn:microsoft.com/office/officeart/2005/8/layout/chevron2"/>
    <dgm:cxn modelId="{7CA665BD-2922-4105-80DF-B46B63CF9DB8}" type="presParOf" srcId="{4FAD1FF8-399D-4786-8528-2B7A25041A54}" destId="{9831BAEE-7BEC-4E69-9DFA-B26B295BBE82}" srcOrd="0" destOrd="0" presId="urn:microsoft.com/office/officeart/2005/8/layout/chevron2"/>
    <dgm:cxn modelId="{1F6113F6-413A-4A25-A81C-75AA54F14336}" type="presParOf" srcId="{9831BAEE-7BEC-4E69-9DFA-B26B295BBE82}" destId="{84772F25-B204-43C3-A147-DC9D9E3C3FEE}" srcOrd="0" destOrd="0" presId="urn:microsoft.com/office/officeart/2005/8/layout/chevron2"/>
    <dgm:cxn modelId="{2E2F1FE0-2BB9-48C9-BB7B-6EFA4E52211D}" type="presParOf" srcId="{9831BAEE-7BEC-4E69-9DFA-B26B295BBE82}" destId="{BADEA40E-A5EC-4421-9581-CA4D21B4C2BD}" srcOrd="1" destOrd="0" presId="urn:microsoft.com/office/officeart/2005/8/layout/chevron2"/>
    <dgm:cxn modelId="{0AE547B6-5C06-4326-95AC-9FC76AD97C7D}" type="presParOf" srcId="{4FAD1FF8-399D-4786-8528-2B7A25041A54}" destId="{536EC960-56E0-49FD-B19B-A8F58911AB1D}" srcOrd="1" destOrd="0" presId="urn:microsoft.com/office/officeart/2005/8/layout/chevron2"/>
    <dgm:cxn modelId="{5DF41D07-42EB-4E8B-9EA4-8681E4508A72}" type="presParOf" srcId="{4FAD1FF8-399D-4786-8528-2B7A25041A54}" destId="{84ACC800-5A4B-4F1A-9F10-914F4B73853F}" srcOrd="2" destOrd="0" presId="urn:microsoft.com/office/officeart/2005/8/layout/chevron2"/>
    <dgm:cxn modelId="{86B23774-632A-4D8F-BD0A-3919CA59CBD0}" type="presParOf" srcId="{84ACC800-5A4B-4F1A-9F10-914F4B73853F}" destId="{134E41E7-8A92-483A-A242-49F2A82AE158}" srcOrd="0" destOrd="0" presId="urn:microsoft.com/office/officeart/2005/8/layout/chevron2"/>
    <dgm:cxn modelId="{68879ED9-F237-4331-AC21-ABA615194808}" type="presParOf" srcId="{84ACC800-5A4B-4F1A-9F10-914F4B73853F}" destId="{37943CC8-2857-4271-8D5B-4D6ED09E1F5E}" srcOrd="1" destOrd="0" presId="urn:microsoft.com/office/officeart/2005/8/layout/chevron2"/>
    <dgm:cxn modelId="{108FF5D5-F562-43F6-8FDB-C87A00ACE6CB}" type="presParOf" srcId="{4FAD1FF8-399D-4786-8528-2B7A25041A54}" destId="{4813A06F-5D0D-4905-817E-86E6A5E29586}" srcOrd="3" destOrd="0" presId="urn:microsoft.com/office/officeart/2005/8/layout/chevron2"/>
    <dgm:cxn modelId="{23F205B1-FA3E-46B6-9F10-EA6A2845AB04}" type="presParOf" srcId="{4FAD1FF8-399D-4786-8528-2B7A25041A54}" destId="{2A2EC093-2BC1-4643-BC9B-B9FF8FFE1981}" srcOrd="4" destOrd="0" presId="urn:microsoft.com/office/officeart/2005/8/layout/chevron2"/>
    <dgm:cxn modelId="{68A7843E-4BA3-4E10-A553-8B7C2000A88E}" type="presParOf" srcId="{2A2EC093-2BC1-4643-BC9B-B9FF8FFE1981}" destId="{21030F9F-12C0-4CCB-9EB3-A1FBD0EF3CFE}" srcOrd="0" destOrd="0" presId="urn:microsoft.com/office/officeart/2005/8/layout/chevron2"/>
    <dgm:cxn modelId="{66C46D67-DE7D-4520-82F2-58E60C92AE1E}" type="presParOf" srcId="{2A2EC093-2BC1-4643-BC9B-B9FF8FFE1981}" destId="{D7CA091E-2B6D-4C08-8BF8-B61B53741F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AE269-3CF1-47CA-9E54-6F8E41C52512}"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n-US"/>
        </a:p>
      </dgm:t>
    </dgm:pt>
    <dgm:pt modelId="{8684A8B1-3989-4274-ADAC-76AFA7A219AA}">
      <dgm:prSet custT="1"/>
      <dgm:spPr>
        <a:scene3d>
          <a:camera prst="orthographicFront">
            <a:rot lat="0" lon="0" rev="0"/>
          </a:camera>
          <a:lightRig rig="balanced" dir="t">
            <a:rot lat="0" lon="0" rev="8700000"/>
          </a:lightRig>
        </a:scene3d>
        <a:sp3d>
          <a:bevelT w="190500" h="38100"/>
        </a:sp3d>
      </dgm:spPr>
      <dgm:t>
        <a:bodyPr/>
        <a:lstStyle/>
        <a:p>
          <a:pPr algn="just" rtl="0"/>
          <a:r>
            <a:rPr lang="tr-TR" sz="2000" noProof="0" dirty="0"/>
            <a:t>Nakit ve ayni destek sağlar (Ekipman, malzeme, eğitim rehberi, uygulama).</a:t>
          </a:r>
          <a:endParaRPr lang="tr-TR" sz="2000" noProof="0" dirty="0">
            <a:cs typeface="Simplified Arabic" pitchFamily="2" charset="-78"/>
          </a:endParaRPr>
        </a:p>
      </dgm:t>
    </dgm:pt>
    <dgm:pt modelId="{1EA09463-F8B5-440A-BDDC-4BA5F7A0F3F7}" type="par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7CA89095-A96C-4889-BA0F-AC517FEE5480}" type="sib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BFB2F77C-5A32-43AD-AC16-AB6BB32A6B42}">
      <dgm:prSet custT="1"/>
      <dgm:spPr/>
      <dgm:t>
        <a:bodyPr/>
        <a:lstStyle/>
        <a:p>
          <a:pPr rtl="1"/>
          <a:endParaRPr lang="en-US" sz="2000" dirty="0">
            <a:solidFill>
              <a:schemeClr val="accent1">
                <a:lumMod val="50000"/>
              </a:schemeClr>
            </a:solidFill>
            <a:cs typeface="Simplified Arabic" pitchFamily="2" charset="-78"/>
          </a:endParaRPr>
        </a:p>
      </dgm:t>
    </dgm:pt>
    <dgm:pt modelId="{98B35B7D-28AC-4E00-85B5-F9059F4473D2}" type="par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9EBE2F5F-C908-45C7-8E9C-57D2A8AC8FD4}" type="sib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87B77668-9F8B-4B63-A3CB-698EAA8DACDE}">
      <dgm:prSet custT="1"/>
      <dgm:spPr>
        <a:scene3d>
          <a:camera prst="orthographicFront">
            <a:rot lat="0" lon="0" rev="0"/>
          </a:camera>
          <a:lightRig rig="balanced" dir="t">
            <a:rot lat="0" lon="0" rev="8700000"/>
          </a:lightRig>
        </a:scene3d>
        <a:sp3d>
          <a:bevelT w="190500" h="38100"/>
        </a:sp3d>
      </dgm:spPr>
      <dgm:t>
        <a:bodyPr/>
        <a:lstStyle/>
        <a:p>
          <a:pPr algn="just" rtl="0"/>
          <a:r>
            <a:rPr lang="en-US" sz="2000" dirty="0"/>
            <a:t>Bilgi ve ortaklık ağından faydalanma fırsatı verir (yeni ortaklık fırsatları).</a:t>
          </a:r>
          <a:endParaRPr lang="tr-TR" sz="2000" dirty="0">
            <a:cs typeface="Simplified Arabic" pitchFamily="2" charset="-78"/>
          </a:endParaRPr>
        </a:p>
      </dgm:t>
    </dgm:pt>
    <dgm:pt modelId="{6A8C79E9-51A4-4D26-918E-5E85176C7F56}" type="par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1B9BF2D7-AAF7-467F-B082-4EED11FFF473}" type="sib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E167881A-CFA0-41AC-9CEC-1B81D079F342}">
      <dgm:prSet custT="1"/>
      <dgm:spPr/>
      <dgm:t>
        <a:bodyPr/>
        <a:lstStyle/>
        <a:p>
          <a:pPr rtl="1"/>
          <a:endParaRPr lang="en-US" sz="2000" dirty="0">
            <a:solidFill>
              <a:schemeClr val="accent1">
                <a:lumMod val="50000"/>
              </a:schemeClr>
            </a:solidFill>
            <a:cs typeface="Simplified Arabic" pitchFamily="2" charset="-78"/>
          </a:endParaRPr>
        </a:p>
      </dgm:t>
    </dgm:pt>
    <dgm:pt modelId="{398ABF93-82A7-4C16-9F7C-0C51D90F01AB}" type="par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819FC8A-ECF1-4172-AE74-308D45000498}" type="sib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907F9DA-9875-49C1-9F3C-3ABEF7A813D5}">
      <dgm:prSet custT="1"/>
      <dgm:spPr>
        <a:scene3d>
          <a:camera prst="orthographicFront">
            <a:rot lat="0" lon="0" rev="0"/>
          </a:camera>
          <a:lightRig rig="balanced" dir="t">
            <a:rot lat="0" lon="0" rev="8700000"/>
          </a:lightRig>
        </a:scene3d>
        <a:sp3d>
          <a:bevelT w="190500" h="38100"/>
        </a:sp3d>
      </dgm:spPr>
      <dgm:t>
        <a:bodyPr/>
        <a:lstStyle/>
        <a:p>
          <a:pPr algn="just" rtl="0"/>
          <a:r>
            <a:rPr lang="en-US" sz="2000" dirty="0"/>
            <a:t>Medya ve pazarlama araçlarına erişim sağlar.</a:t>
          </a:r>
          <a:endParaRPr lang="tr-TR" sz="2000" dirty="0">
            <a:cs typeface="Simplified Arabic" pitchFamily="2" charset="-78"/>
          </a:endParaRPr>
        </a:p>
      </dgm:t>
    </dgm:pt>
    <dgm:pt modelId="{EBF736FA-9037-4269-B566-BDAC488128E1}" type="par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1514749D-2525-4B8B-A149-3369FEB170BA}" type="sib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B6D0B82C-6576-49E9-9E02-05D489200E8F}">
      <dgm:prSet custT="1"/>
      <dgm:spPr/>
      <dgm:t>
        <a:bodyPr/>
        <a:lstStyle/>
        <a:p>
          <a:pPr rtl="1"/>
          <a:endParaRPr lang="en-US" sz="2000" dirty="0">
            <a:solidFill>
              <a:schemeClr val="accent1">
                <a:lumMod val="50000"/>
              </a:schemeClr>
            </a:solidFill>
            <a:cs typeface="Simplified Arabic" pitchFamily="2" charset="-78"/>
          </a:endParaRPr>
        </a:p>
      </dgm:t>
    </dgm:pt>
    <dgm:pt modelId="{02D863FE-163E-484D-878B-7433BAB9D2B4}" type="par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25985092-AF5F-48CB-8CC2-FC18047BEB03}" type="sib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7E71649C-B7BD-48AA-BA51-8F407CC9B131}">
      <dgm:prSet custT="1"/>
      <dgm:spPr>
        <a:scene3d>
          <a:camera prst="orthographicFront">
            <a:rot lat="0" lon="0" rev="0"/>
          </a:camera>
          <a:lightRig rig="balanced" dir="t">
            <a:rot lat="0" lon="0" rev="8700000"/>
          </a:lightRig>
        </a:scene3d>
        <a:sp3d>
          <a:bevelT w="190500" h="38100"/>
        </a:sp3d>
      </dgm:spPr>
      <dgm:t>
        <a:bodyPr/>
        <a:lstStyle/>
        <a:p>
          <a:pPr rtl="0"/>
          <a:r>
            <a:rPr dirty="0"/>
            <a:t> </a:t>
          </a:r>
          <a:endParaRPr lang="tr-TR" sz="1800" dirty="0">
            <a:cs typeface="Simplified Arabic" pitchFamily="2" charset="-78"/>
          </a:endParaRPr>
        </a:p>
      </dgm:t>
    </dgm:pt>
    <dgm:pt modelId="{E06FF216-F578-4BD0-A880-4F4233FA3411}" type="parTrans" cxnId="{D1698330-C38D-4972-9C80-10E94428B4A1}">
      <dgm:prSet/>
      <dgm:spPr/>
      <dgm:t>
        <a:bodyPr/>
        <a:lstStyle/>
        <a:p>
          <a:endParaRPr lang="en-US" sz="1600"/>
        </a:p>
      </dgm:t>
    </dgm:pt>
    <dgm:pt modelId="{FB4E81EB-B8C8-4679-AF24-977231854826}" type="sibTrans" cxnId="{D1698330-C38D-4972-9C80-10E94428B4A1}">
      <dgm:prSet/>
      <dgm:spPr/>
      <dgm:t>
        <a:bodyPr/>
        <a:lstStyle/>
        <a:p>
          <a:endParaRPr lang="en-US" sz="1600"/>
        </a:p>
      </dgm:t>
    </dgm:pt>
    <dgm:pt modelId="{9761A015-B4E7-4501-A236-18F955F622A9}">
      <dgm:prSet custT="1"/>
      <dgm:spPr/>
      <dgm:t>
        <a:bodyPr/>
        <a:lstStyle/>
        <a:p>
          <a:pPr algn="just" rtl="0"/>
          <a:r>
            <a:rPr lang="en-US" sz="2000" dirty="0"/>
            <a:t>Uygulamalı rehberlik ve deneyimsel öğrenme fırsatları sunar. </a:t>
          </a:r>
          <a:endParaRPr lang="tr-TR" sz="2000" dirty="0">
            <a:cs typeface="Simplified Arabic" pitchFamily="2" charset="-78"/>
          </a:endParaRPr>
        </a:p>
      </dgm:t>
    </dgm:pt>
    <dgm:pt modelId="{7710FFCB-EF04-4410-8F29-48A85C9661BC}" type="parTrans" cxnId="{EEED1694-7A80-4744-9D85-99ACF96D2B52}">
      <dgm:prSet/>
      <dgm:spPr/>
      <dgm:t>
        <a:bodyPr/>
        <a:lstStyle/>
        <a:p>
          <a:endParaRPr lang="en-US" sz="1600"/>
        </a:p>
      </dgm:t>
    </dgm:pt>
    <dgm:pt modelId="{9C3BD94C-B2B2-4476-A7DA-117A5CCB8EC0}" type="sibTrans" cxnId="{EEED1694-7A80-4744-9D85-99ACF96D2B52}">
      <dgm:prSet/>
      <dgm:spPr/>
      <dgm:t>
        <a:bodyPr/>
        <a:lstStyle/>
        <a:p>
          <a:endParaRPr lang="en-US" sz="1600"/>
        </a:p>
      </dgm:t>
    </dgm:pt>
    <dgm:pt modelId="{4FAD1FF8-399D-4786-8528-2B7A25041A54}" type="pres">
      <dgm:prSet presAssocID="{924AE269-3CF1-47CA-9E54-6F8E41C52512}" presName="linearFlow" presStyleCnt="0">
        <dgm:presLayoutVars>
          <dgm:dir/>
          <dgm:animLvl val="lvl"/>
          <dgm:resizeHandles val="exact"/>
        </dgm:presLayoutVars>
      </dgm:prSet>
      <dgm:spPr/>
      <dgm:t>
        <a:bodyPr/>
        <a:lstStyle/>
        <a:p>
          <a:endParaRPr lang="en-US"/>
        </a:p>
      </dgm:t>
    </dgm:pt>
    <dgm:pt modelId="{9831BAEE-7BEC-4E69-9DFA-B26B295BBE82}" type="pres">
      <dgm:prSet presAssocID="{B6D0B82C-6576-49E9-9E02-05D489200E8F}" presName="composite" presStyleCnt="0"/>
      <dgm:spPr/>
    </dgm:pt>
    <dgm:pt modelId="{84772F25-B204-43C3-A147-DC9D9E3C3FEE}" type="pres">
      <dgm:prSet presAssocID="{B6D0B82C-6576-49E9-9E02-05D489200E8F}" presName="parentText" presStyleLbl="alignNode1" presStyleIdx="0" presStyleCnt="4">
        <dgm:presLayoutVars>
          <dgm:chMax val="1"/>
          <dgm:bulletEnabled val="1"/>
        </dgm:presLayoutVars>
      </dgm:prSet>
      <dgm:spPr/>
      <dgm:t>
        <a:bodyPr/>
        <a:lstStyle/>
        <a:p>
          <a:endParaRPr lang="en-US"/>
        </a:p>
      </dgm:t>
    </dgm:pt>
    <dgm:pt modelId="{BADEA40E-A5EC-4421-9581-CA4D21B4C2BD}" type="pres">
      <dgm:prSet presAssocID="{B6D0B82C-6576-49E9-9E02-05D489200E8F}" presName="descendantText" presStyleLbl="alignAcc1" presStyleIdx="0" presStyleCnt="4">
        <dgm:presLayoutVars>
          <dgm:bulletEnabled val="1"/>
        </dgm:presLayoutVars>
      </dgm:prSet>
      <dgm:spPr/>
      <dgm:t>
        <a:bodyPr/>
        <a:lstStyle/>
        <a:p>
          <a:endParaRPr lang="en-US"/>
        </a:p>
      </dgm:t>
    </dgm:pt>
    <dgm:pt modelId="{536EC960-56E0-49FD-B19B-A8F58911AB1D}" type="pres">
      <dgm:prSet presAssocID="{25985092-AF5F-48CB-8CC2-FC18047BEB03}" presName="sp" presStyleCnt="0"/>
      <dgm:spPr/>
    </dgm:pt>
    <dgm:pt modelId="{84ACC800-5A4B-4F1A-9F10-914F4B73853F}" type="pres">
      <dgm:prSet presAssocID="{BFB2F77C-5A32-43AD-AC16-AB6BB32A6B42}" presName="composite" presStyleCnt="0"/>
      <dgm:spPr/>
    </dgm:pt>
    <dgm:pt modelId="{134E41E7-8A92-483A-A242-49F2A82AE158}" type="pres">
      <dgm:prSet presAssocID="{BFB2F77C-5A32-43AD-AC16-AB6BB32A6B42}" presName="parentText" presStyleLbl="alignNode1" presStyleIdx="1" presStyleCnt="4">
        <dgm:presLayoutVars>
          <dgm:chMax val="1"/>
          <dgm:bulletEnabled val="1"/>
        </dgm:presLayoutVars>
      </dgm:prSet>
      <dgm:spPr/>
      <dgm:t>
        <a:bodyPr/>
        <a:lstStyle/>
        <a:p>
          <a:endParaRPr lang="en-US"/>
        </a:p>
      </dgm:t>
    </dgm:pt>
    <dgm:pt modelId="{37943CC8-2857-4271-8D5B-4D6ED09E1F5E}" type="pres">
      <dgm:prSet presAssocID="{BFB2F77C-5A32-43AD-AC16-AB6BB32A6B42}" presName="descendantText" presStyleLbl="alignAcc1" presStyleIdx="1" presStyleCnt="4" custScaleY="166849">
        <dgm:presLayoutVars>
          <dgm:bulletEnabled val="1"/>
        </dgm:presLayoutVars>
      </dgm:prSet>
      <dgm:spPr/>
      <dgm:t>
        <a:bodyPr/>
        <a:lstStyle/>
        <a:p>
          <a:endParaRPr lang="en-US"/>
        </a:p>
      </dgm:t>
    </dgm:pt>
    <dgm:pt modelId="{4813A06F-5D0D-4905-817E-86E6A5E29586}" type="pres">
      <dgm:prSet presAssocID="{9EBE2F5F-C908-45C7-8E9C-57D2A8AC8FD4}" presName="sp" presStyleCnt="0"/>
      <dgm:spPr/>
    </dgm:pt>
    <dgm:pt modelId="{2A2EC093-2BC1-4643-BC9B-B9FF8FFE1981}" type="pres">
      <dgm:prSet presAssocID="{E167881A-CFA0-41AC-9CEC-1B81D079F342}" presName="composite" presStyleCnt="0"/>
      <dgm:spPr/>
    </dgm:pt>
    <dgm:pt modelId="{21030F9F-12C0-4CCB-9EB3-A1FBD0EF3CFE}" type="pres">
      <dgm:prSet presAssocID="{E167881A-CFA0-41AC-9CEC-1B81D079F342}" presName="parentText" presStyleLbl="alignNode1" presStyleIdx="2" presStyleCnt="4">
        <dgm:presLayoutVars>
          <dgm:chMax val="1"/>
          <dgm:bulletEnabled val="1"/>
        </dgm:presLayoutVars>
      </dgm:prSet>
      <dgm:spPr/>
      <dgm:t>
        <a:bodyPr/>
        <a:lstStyle/>
        <a:p>
          <a:endParaRPr lang="en-US"/>
        </a:p>
      </dgm:t>
    </dgm:pt>
    <dgm:pt modelId="{D7CA091E-2B6D-4C08-8BF8-B61B53741F79}" type="pres">
      <dgm:prSet presAssocID="{E167881A-CFA0-41AC-9CEC-1B81D079F342}" presName="descendantText" presStyleLbl="alignAcc1" presStyleIdx="2" presStyleCnt="4">
        <dgm:presLayoutVars>
          <dgm:bulletEnabled val="1"/>
        </dgm:presLayoutVars>
      </dgm:prSet>
      <dgm:spPr/>
      <dgm:t>
        <a:bodyPr/>
        <a:lstStyle/>
        <a:p>
          <a:endParaRPr lang="en-US"/>
        </a:p>
      </dgm:t>
    </dgm:pt>
    <dgm:pt modelId="{12F325C8-686B-49E1-A3F9-0E000FD331FF}" type="pres">
      <dgm:prSet presAssocID="{D819FC8A-ECF1-4172-AE74-308D45000498}" presName="sp" presStyleCnt="0"/>
      <dgm:spPr/>
    </dgm:pt>
    <dgm:pt modelId="{12BE3B36-9F1E-4211-A191-CF54E85E1810}" type="pres">
      <dgm:prSet presAssocID="{7E71649C-B7BD-48AA-BA51-8F407CC9B131}" presName="composite" presStyleCnt="0"/>
      <dgm:spPr/>
    </dgm:pt>
    <dgm:pt modelId="{0BC27793-137F-4683-9060-297688B4275A}" type="pres">
      <dgm:prSet presAssocID="{7E71649C-B7BD-48AA-BA51-8F407CC9B131}" presName="parentText" presStyleLbl="alignNode1" presStyleIdx="3" presStyleCnt="4">
        <dgm:presLayoutVars>
          <dgm:chMax val="1"/>
          <dgm:bulletEnabled val="1"/>
        </dgm:presLayoutVars>
      </dgm:prSet>
      <dgm:spPr/>
      <dgm:t>
        <a:bodyPr/>
        <a:lstStyle/>
        <a:p>
          <a:endParaRPr lang="en-US"/>
        </a:p>
      </dgm:t>
    </dgm:pt>
    <dgm:pt modelId="{230697C1-AA66-491B-9AEA-B3494E0F5ACD}" type="pres">
      <dgm:prSet presAssocID="{7E71649C-B7BD-48AA-BA51-8F407CC9B131}" presName="descendantText" presStyleLbl="alignAcc1" presStyleIdx="3" presStyleCnt="4" custLinFactNeighborX="1013" custLinFactNeighborY="2875">
        <dgm:presLayoutVars>
          <dgm:bulletEnabled val="1"/>
        </dgm:presLayoutVars>
      </dgm:prSet>
      <dgm:spPr/>
      <dgm:t>
        <a:bodyPr/>
        <a:lstStyle/>
        <a:p>
          <a:endParaRPr lang="en-US"/>
        </a:p>
      </dgm:t>
    </dgm:pt>
  </dgm:ptLst>
  <dgm:cxnLst>
    <dgm:cxn modelId="{88755E4F-64D5-4474-938B-985DC04C7AB6}" type="presOf" srcId="{87B77668-9F8B-4B63-A3CB-698EAA8DACDE}" destId="{37943CC8-2857-4271-8D5B-4D6ED09E1F5E}" srcOrd="0" destOrd="0" presId="urn:microsoft.com/office/officeart/2005/8/layout/chevron2"/>
    <dgm:cxn modelId="{A71002F7-89D2-45CD-8B45-4669089308E5}" srcId="{E167881A-CFA0-41AC-9CEC-1B81D079F342}" destId="{D907F9DA-9875-49C1-9F3C-3ABEF7A813D5}" srcOrd="0" destOrd="0" parTransId="{EBF736FA-9037-4269-B566-BDAC488128E1}" sibTransId="{1514749D-2525-4B8B-A149-3369FEB170BA}"/>
    <dgm:cxn modelId="{A1E848A7-C16D-427E-9795-10B480D2C102}" srcId="{924AE269-3CF1-47CA-9E54-6F8E41C52512}" destId="{E167881A-CFA0-41AC-9CEC-1B81D079F342}" srcOrd="2" destOrd="0" parTransId="{398ABF93-82A7-4C16-9F7C-0C51D90F01AB}" sibTransId="{D819FC8A-ECF1-4172-AE74-308D45000498}"/>
    <dgm:cxn modelId="{EEED1694-7A80-4744-9D85-99ACF96D2B52}" srcId="{7E71649C-B7BD-48AA-BA51-8F407CC9B131}" destId="{9761A015-B4E7-4501-A236-18F955F622A9}" srcOrd="0" destOrd="0" parTransId="{7710FFCB-EF04-4410-8F29-48A85C9661BC}" sibTransId="{9C3BD94C-B2B2-4476-A7DA-117A5CCB8EC0}"/>
    <dgm:cxn modelId="{50E1040F-DB0D-4C83-98D9-F3D20305B9F5}" srcId="{BFB2F77C-5A32-43AD-AC16-AB6BB32A6B42}" destId="{87B77668-9F8B-4B63-A3CB-698EAA8DACDE}" srcOrd="0" destOrd="0" parTransId="{6A8C79E9-51A4-4D26-918E-5E85176C7F56}" sibTransId="{1B9BF2D7-AAF7-467F-B082-4EED11FFF473}"/>
    <dgm:cxn modelId="{D3325729-DD26-437D-AFBA-C13D81D77E0F}" type="presOf" srcId="{7E71649C-B7BD-48AA-BA51-8F407CC9B131}" destId="{0BC27793-137F-4683-9060-297688B4275A}" srcOrd="0" destOrd="0" presId="urn:microsoft.com/office/officeart/2005/8/layout/chevron2"/>
    <dgm:cxn modelId="{2EF8CC0E-81F3-4CC2-961A-9424F1201BE7}" srcId="{924AE269-3CF1-47CA-9E54-6F8E41C52512}" destId="{B6D0B82C-6576-49E9-9E02-05D489200E8F}" srcOrd="0" destOrd="0" parTransId="{02D863FE-163E-484D-878B-7433BAB9D2B4}" sibTransId="{25985092-AF5F-48CB-8CC2-FC18047BEB03}"/>
    <dgm:cxn modelId="{29828B68-2BC2-4131-9D90-FB515312F65D}" type="presOf" srcId="{E167881A-CFA0-41AC-9CEC-1B81D079F342}" destId="{21030F9F-12C0-4CCB-9EB3-A1FBD0EF3CFE}" srcOrd="0" destOrd="0" presId="urn:microsoft.com/office/officeart/2005/8/layout/chevron2"/>
    <dgm:cxn modelId="{944D223D-1F64-407B-8C14-F9B8F9324228}" type="presOf" srcId="{9761A015-B4E7-4501-A236-18F955F622A9}" destId="{230697C1-AA66-491B-9AEA-B3494E0F5ACD}" srcOrd="0" destOrd="0" presId="urn:microsoft.com/office/officeart/2005/8/layout/chevron2"/>
    <dgm:cxn modelId="{83524ACB-ED8E-415A-97FB-2CEF9C6A9800}" srcId="{B6D0B82C-6576-49E9-9E02-05D489200E8F}" destId="{8684A8B1-3989-4274-ADAC-76AFA7A219AA}" srcOrd="0" destOrd="0" parTransId="{1EA09463-F8B5-440A-BDDC-4BA5F7A0F3F7}" sibTransId="{7CA89095-A96C-4889-BA0F-AC517FEE5480}"/>
    <dgm:cxn modelId="{16D2F1E7-EE55-4B34-80DE-375116552413}" srcId="{924AE269-3CF1-47CA-9E54-6F8E41C52512}" destId="{BFB2F77C-5A32-43AD-AC16-AB6BB32A6B42}" srcOrd="1" destOrd="0" parTransId="{98B35B7D-28AC-4E00-85B5-F9059F4473D2}" sibTransId="{9EBE2F5F-C908-45C7-8E9C-57D2A8AC8FD4}"/>
    <dgm:cxn modelId="{99B62049-93F0-4C8C-9588-A3F408E3872F}" type="presOf" srcId="{B6D0B82C-6576-49E9-9E02-05D489200E8F}" destId="{84772F25-B204-43C3-A147-DC9D9E3C3FEE}" srcOrd="0" destOrd="0" presId="urn:microsoft.com/office/officeart/2005/8/layout/chevron2"/>
    <dgm:cxn modelId="{FDB9EE71-3B9E-4B57-878B-2B7768357D1F}" type="presOf" srcId="{924AE269-3CF1-47CA-9E54-6F8E41C52512}" destId="{4FAD1FF8-399D-4786-8528-2B7A25041A54}" srcOrd="0" destOrd="0" presId="urn:microsoft.com/office/officeart/2005/8/layout/chevron2"/>
    <dgm:cxn modelId="{16AE345B-0FF7-443C-84AF-BB4C7C2164FA}" type="presOf" srcId="{D907F9DA-9875-49C1-9F3C-3ABEF7A813D5}" destId="{D7CA091E-2B6D-4C08-8BF8-B61B53741F79}" srcOrd="0" destOrd="0" presId="urn:microsoft.com/office/officeart/2005/8/layout/chevron2"/>
    <dgm:cxn modelId="{009BDA42-B36D-4E25-8861-BDF48BDE9A17}" type="presOf" srcId="{BFB2F77C-5A32-43AD-AC16-AB6BB32A6B42}" destId="{134E41E7-8A92-483A-A242-49F2A82AE158}" srcOrd="0" destOrd="0" presId="urn:microsoft.com/office/officeart/2005/8/layout/chevron2"/>
    <dgm:cxn modelId="{710FF4CF-3650-4229-90C0-0B0DBAA0432B}" type="presOf" srcId="{8684A8B1-3989-4274-ADAC-76AFA7A219AA}" destId="{BADEA40E-A5EC-4421-9581-CA4D21B4C2BD}" srcOrd="0" destOrd="0" presId="urn:microsoft.com/office/officeart/2005/8/layout/chevron2"/>
    <dgm:cxn modelId="{D1698330-C38D-4972-9C80-10E94428B4A1}" srcId="{924AE269-3CF1-47CA-9E54-6F8E41C52512}" destId="{7E71649C-B7BD-48AA-BA51-8F407CC9B131}" srcOrd="3" destOrd="0" parTransId="{E06FF216-F578-4BD0-A880-4F4233FA3411}" sibTransId="{FB4E81EB-B8C8-4679-AF24-977231854826}"/>
    <dgm:cxn modelId="{1424A09C-E8B6-477E-85D5-400CA1F8EAFA}" type="presParOf" srcId="{4FAD1FF8-399D-4786-8528-2B7A25041A54}" destId="{9831BAEE-7BEC-4E69-9DFA-B26B295BBE82}" srcOrd="0" destOrd="0" presId="urn:microsoft.com/office/officeart/2005/8/layout/chevron2"/>
    <dgm:cxn modelId="{3B769443-067A-4237-8079-7B45DC2C1CFB}" type="presParOf" srcId="{9831BAEE-7BEC-4E69-9DFA-B26B295BBE82}" destId="{84772F25-B204-43C3-A147-DC9D9E3C3FEE}" srcOrd="0" destOrd="0" presId="urn:microsoft.com/office/officeart/2005/8/layout/chevron2"/>
    <dgm:cxn modelId="{9F9A2A7A-52F7-4E1D-8116-E85BB52A13AB}" type="presParOf" srcId="{9831BAEE-7BEC-4E69-9DFA-B26B295BBE82}" destId="{BADEA40E-A5EC-4421-9581-CA4D21B4C2BD}" srcOrd="1" destOrd="0" presId="urn:microsoft.com/office/officeart/2005/8/layout/chevron2"/>
    <dgm:cxn modelId="{8E523822-EEE2-4F3A-90D9-95E747F414A2}" type="presParOf" srcId="{4FAD1FF8-399D-4786-8528-2B7A25041A54}" destId="{536EC960-56E0-49FD-B19B-A8F58911AB1D}" srcOrd="1" destOrd="0" presId="urn:microsoft.com/office/officeart/2005/8/layout/chevron2"/>
    <dgm:cxn modelId="{F002C335-780A-4C57-A003-57577EE76E21}" type="presParOf" srcId="{4FAD1FF8-399D-4786-8528-2B7A25041A54}" destId="{84ACC800-5A4B-4F1A-9F10-914F4B73853F}" srcOrd="2" destOrd="0" presId="urn:microsoft.com/office/officeart/2005/8/layout/chevron2"/>
    <dgm:cxn modelId="{786A140A-72F2-45BB-9952-FA9C88039B2F}" type="presParOf" srcId="{84ACC800-5A4B-4F1A-9F10-914F4B73853F}" destId="{134E41E7-8A92-483A-A242-49F2A82AE158}" srcOrd="0" destOrd="0" presId="urn:microsoft.com/office/officeart/2005/8/layout/chevron2"/>
    <dgm:cxn modelId="{FF2ED55F-1B60-4FD7-B8BD-12ABB3D942F4}" type="presParOf" srcId="{84ACC800-5A4B-4F1A-9F10-914F4B73853F}" destId="{37943CC8-2857-4271-8D5B-4D6ED09E1F5E}" srcOrd="1" destOrd="0" presId="urn:microsoft.com/office/officeart/2005/8/layout/chevron2"/>
    <dgm:cxn modelId="{D733BA36-A21F-445B-A7B9-984067934ABF}" type="presParOf" srcId="{4FAD1FF8-399D-4786-8528-2B7A25041A54}" destId="{4813A06F-5D0D-4905-817E-86E6A5E29586}" srcOrd="3" destOrd="0" presId="urn:microsoft.com/office/officeart/2005/8/layout/chevron2"/>
    <dgm:cxn modelId="{39974C84-C717-4C29-9EFF-AE8487F1C314}" type="presParOf" srcId="{4FAD1FF8-399D-4786-8528-2B7A25041A54}" destId="{2A2EC093-2BC1-4643-BC9B-B9FF8FFE1981}" srcOrd="4" destOrd="0" presId="urn:microsoft.com/office/officeart/2005/8/layout/chevron2"/>
    <dgm:cxn modelId="{F14BEFD2-C57F-4B4D-8ACC-C6C58F47D9DD}" type="presParOf" srcId="{2A2EC093-2BC1-4643-BC9B-B9FF8FFE1981}" destId="{21030F9F-12C0-4CCB-9EB3-A1FBD0EF3CFE}" srcOrd="0" destOrd="0" presId="urn:microsoft.com/office/officeart/2005/8/layout/chevron2"/>
    <dgm:cxn modelId="{BE49A817-3C69-464C-AA9E-E953D216D5A3}" type="presParOf" srcId="{2A2EC093-2BC1-4643-BC9B-B9FF8FFE1981}" destId="{D7CA091E-2B6D-4C08-8BF8-B61B53741F79}" srcOrd="1" destOrd="0" presId="urn:microsoft.com/office/officeart/2005/8/layout/chevron2"/>
    <dgm:cxn modelId="{BAA1C9FA-5FD3-459D-9B24-03FF7681F85B}" type="presParOf" srcId="{4FAD1FF8-399D-4786-8528-2B7A25041A54}" destId="{12F325C8-686B-49E1-A3F9-0E000FD331FF}" srcOrd="5" destOrd="0" presId="urn:microsoft.com/office/officeart/2005/8/layout/chevron2"/>
    <dgm:cxn modelId="{38006AF6-B4C2-4F8A-AE90-CE4DA352C3ED}" type="presParOf" srcId="{4FAD1FF8-399D-4786-8528-2B7A25041A54}" destId="{12BE3B36-9F1E-4211-A191-CF54E85E1810}" srcOrd="6" destOrd="0" presId="urn:microsoft.com/office/officeart/2005/8/layout/chevron2"/>
    <dgm:cxn modelId="{53EC0A9A-1492-4A81-9B6F-33DA89A152C2}" type="presParOf" srcId="{12BE3B36-9F1E-4211-A191-CF54E85E1810}" destId="{0BC27793-137F-4683-9060-297688B4275A}" srcOrd="0" destOrd="0" presId="urn:microsoft.com/office/officeart/2005/8/layout/chevron2"/>
    <dgm:cxn modelId="{ABD4702F-C300-4361-8B2C-2191136D1C7C}" type="presParOf" srcId="{12BE3B36-9F1E-4211-A191-CF54E85E1810}" destId="{230697C1-AA66-491B-9AEA-B3494E0F5A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4EAB2-9939-4DD4-84AB-6344A5E470A7}"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AB738988-3667-48BD-A360-4E7B9509181C}">
      <dgm:prSet custT="1"/>
      <dgm:spPr/>
      <dgm:t>
        <a:bodyPr/>
        <a:lstStyle/>
        <a:p>
          <a:pPr algn="ctr" rtl="0">
            <a:lnSpc>
              <a:spcPts val="2160"/>
            </a:lnSpc>
            <a:spcBef>
              <a:spcPts val="0"/>
            </a:spcBef>
            <a:spcAft>
              <a:spcPts val="0"/>
            </a:spcAft>
          </a:pPr>
          <a:r>
            <a:rPr lang="en-US" sz="1500" b="1" dirty="0">
              <a:solidFill>
                <a:srgbClr val="2A5C58"/>
              </a:solidFill>
            </a:rPr>
            <a:t>Proje </a:t>
          </a:r>
          <a:r>
            <a:rPr lang="en-US" sz="1500" b="1" dirty="0" err="1">
              <a:solidFill>
                <a:srgbClr val="2A5C58"/>
              </a:solidFill>
            </a:rPr>
            <a:t>hedeflerinde</a:t>
          </a:r>
          <a:r>
            <a:rPr lang="en-US" sz="1500" b="1" dirty="0">
              <a:solidFill>
                <a:srgbClr val="2A5C58"/>
              </a:solidFill>
            </a:rPr>
            <a:t> %100 </a:t>
          </a:r>
          <a:r>
            <a:rPr lang="en-US" sz="1500" b="1" dirty="0" err="1">
              <a:solidFill>
                <a:srgbClr val="2A5C58"/>
              </a:solidFill>
            </a:rPr>
            <a:t>kontrol</a:t>
          </a:r>
          <a:r>
            <a:rPr lang="en-US" sz="1500" b="1" dirty="0">
              <a:solidFill>
                <a:srgbClr val="2A5C58"/>
              </a:solidFill>
            </a:rPr>
            <a:t> </a:t>
          </a:r>
          <a:r>
            <a:rPr lang="en-US" sz="1500" b="1" dirty="0" err="1">
              <a:solidFill>
                <a:srgbClr val="2A5C58"/>
              </a:solidFill>
            </a:rPr>
            <a:t>sağlayamama</a:t>
          </a:r>
          <a:endParaRPr lang="tr-TR" sz="1500" b="1" dirty="0">
            <a:solidFill>
              <a:srgbClr val="2A5C58"/>
            </a:solidFill>
            <a:cs typeface="Simplified Arabic" pitchFamily="2" charset="-78"/>
          </a:endParaRPr>
        </a:p>
      </dgm:t>
    </dgm:pt>
    <dgm:pt modelId="{CCD11A6C-A19F-4C17-9311-75B76E4E71BF}" type="parTrans" cxnId="{5AB100F8-A97C-42CE-A859-16C478E9B593}">
      <dgm:prSet/>
      <dgm:spPr/>
      <dgm:t>
        <a:bodyPr/>
        <a:lstStyle/>
        <a:p>
          <a:pPr algn="ctr">
            <a:lnSpc>
              <a:spcPts val="2160"/>
            </a:lnSpc>
            <a:spcBef>
              <a:spcPts val="0"/>
            </a:spcBef>
            <a:spcAft>
              <a:spcPts val="0"/>
            </a:spcAft>
          </a:pPr>
          <a:endParaRPr lang="en-US" sz="1500" b="1"/>
        </a:p>
      </dgm:t>
    </dgm:pt>
    <dgm:pt modelId="{FEC08636-E455-4A6A-90E3-E8549B6C97FB}" type="sibTrans" cxnId="{5AB100F8-A97C-42CE-A859-16C478E9B593}">
      <dgm:prSet/>
      <dgm:spPr/>
      <dgm:t>
        <a:bodyPr/>
        <a:lstStyle/>
        <a:p>
          <a:pPr algn="ctr">
            <a:lnSpc>
              <a:spcPts val="2160"/>
            </a:lnSpc>
            <a:spcBef>
              <a:spcPts val="0"/>
            </a:spcBef>
            <a:spcAft>
              <a:spcPts val="0"/>
            </a:spcAft>
          </a:pPr>
          <a:endParaRPr lang="en-US" sz="1500" b="1"/>
        </a:p>
      </dgm:t>
    </dgm:pt>
    <dgm:pt modelId="{EF999779-0795-4722-A210-552A1B0EA4F5}">
      <dgm:prSet custT="1"/>
      <dgm:spPr/>
      <dgm:t>
        <a:bodyPr/>
        <a:lstStyle/>
        <a:p>
          <a:pPr algn="ctr" rtl="0">
            <a:lnSpc>
              <a:spcPts val="2160"/>
            </a:lnSpc>
            <a:spcBef>
              <a:spcPts val="0"/>
            </a:spcBef>
            <a:spcAft>
              <a:spcPts val="0"/>
            </a:spcAft>
          </a:pPr>
          <a:r>
            <a:rPr lang="en-US" sz="1500" b="1">
              <a:solidFill>
                <a:schemeClr val="accent1">
                  <a:lumMod val="50000"/>
                </a:schemeClr>
              </a:solidFill>
            </a:rPr>
            <a:t>Ortak olan kuruluşlar mali kaynaklarının çoğunu elde tutup kontrol etmeye çalışır.</a:t>
          </a:r>
          <a:endParaRPr lang="tr-TR" sz="1500" b="1">
            <a:solidFill>
              <a:schemeClr val="accent1">
                <a:lumMod val="50000"/>
              </a:schemeClr>
            </a:solidFill>
            <a:cs typeface="Simplified Arabic" pitchFamily="2" charset="-78"/>
          </a:endParaRPr>
        </a:p>
      </dgm:t>
    </dgm:pt>
    <dgm:pt modelId="{425352D5-4AD1-4EF1-B60E-1D496370DA32}" type="parTrans" cxnId="{4ED52F55-2998-4E88-A189-D77BFA2D514A}">
      <dgm:prSet/>
      <dgm:spPr/>
      <dgm:t>
        <a:bodyPr/>
        <a:lstStyle/>
        <a:p>
          <a:pPr algn="ctr">
            <a:lnSpc>
              <a:spcPts val="2160"/>
            </a:lnSpc>
            <a:spcBef>
              <a:spcPts val="0"/>
            </a:spcBef>
            <a:spcAft>
              <a:spcPts val="0"/>
            </a:spcAft>
          </a:pPr>
          <a:endParaRPr lang="en-US" sz="1500" b="1"/>
        </a:p>
      </dgm:t>
    </dgm:pt>
    <dgm:pt modelId="{0FE4A08E-979D-474D-A817-A467E02839D8}" type="sibTrans" cxnId="{4ED52F55-2998-4E88-A189-D77BFA2D514A}">
      <dgm:prSet/>
      <dgm:spPr/>
      <dgm:t>
        <a:bodyPr/>
        <a:lstStyle/>
        <a:p>
          <a:pPr algn="ctr">
            <a:lnSpc>
              <a:spcPts val="2160"/>
            </a:lnSpc>
            <a:spcBef>
              <a:spcPts val="0"/>
            </a:spcBef>
            <a:spcAft>
              <a:spcPts val="0"/>
            </a:spcAft>
          </a:pPr>
          <a:endParaRPr lang="en-US" sz="1500" b="1"/>
        </a:p>
      </dgm:t>
    </dgm:pt>
    <dgm:pt modelId="{A0A3BCAF-EDE9-4DFA-8A5B-BA18BB343756}">
      <dgm:prSet custT="1"/>
      <dgm:spPr/>
      <dgm:t>
        <a:bodyPr/>
        <a:lstStyle/>
        <a:p>
          <a:pPr algn="ctr" rtl="0">
            <a:lnSpc>
              <a:spcPts val="2160"/>
            </a:lnSpc>
            <a:spcBef>
              <a:spcPts val="0"/>
            </a:spcBef>
            <a:spcAft>
              <a:spcPts val="0"/>
            </a:spcAft>
          </a:pPr>
          <a:r>
            <a:rPr lang="en-US" sz="1500" b="1">
              <a:solidFill>
                <a:schemeClr val="accent1">
                  <a:lumMod val="50000"/>
                </a:schemeClr>
              </a:solidFill>
            </a:rPr>
            <a:t>Çalışma yöntemleri, kriterler açısından kar amacı güden ve gütmeyen kuruluşlar arasında farklılık olabilir.</a:t>
          </a:r>
          <a:endParaRPr lang="tr-TR" sz="1500" b="1">
            <a:solidFill>
              <a:schemeClr val="accent1">
                <a:lumMod val="50000"/>
              </a:schemeClr>
            </a:solidFill>
            <a:cs typeface="Simplified Arabic" pitchFamily="2" charset="-78"/>
          </a:endParaRPr>
        </a:p>
      </dgm:t>
    </dgm:pt>
    <dgm:pt modelId="{0D48243B-CCC0-4ED3-A0FD-30A892A0F3A7}" type="parTrans" cxnId="{D76BB983-54AB-4AE8-A3CB-518E77A3D37A}">
      <dgm:prSet/>
      <dgm:spPr/>
      <dgm:t>
        <a:bodyPr/>
        <a:lstStyle/>
        <a:p>
          <a:pPr algn="ctr">
            <a:lnSpc>
              <a:spcPts val="2160"/>
            </a:lnSpc>
            <a:spcBef>
              <a:spcPts val="0"/>
            </a:spcBef>
            <a:spcAft>
              <a:spcPts val="0"/>
            </a:spcAft>
          </a:pPr>
          <a:endParaRPr lang="en-US" sz="1500" b="1"/>
        </a:p>
      </dgm:t>
    </dgm:pt>
    <dgm:pt modelId="{3CB416D1-874D-4155-8133-93A1AE3B2895}" type="sibTrans" cxnId="{D76BB983-54AB-4AE8-A3CB-518E77A3D37A}">
      <dgm:prSet/>
      <dgm:spPr/>
      <dgm:t>
        <a:bodyPr/>
        <a:lstStyle/>
        <a:p>
          <a:pPr algn="ctr">
            <a:lnSpc>
              <a:spcPts val="2160"/>
            </a:lnSpc>
            <a:spcBef>
              <a:spcPts val="0"/>
            </a:spcBef>
            <a:spcAft>
              <a:spcPts val="0"/>
            </a:spcAft>
          </a:pPr>
          <a:endParaRPr lang="en-US" sz="1500" b="1"/>
        </a:p>
      </dgm:t>
    </dgm:pt>
    <dgm:pt modelId="{1930C51F-4D46-4291-91CF-9770404CF12C}">
      <dgm:prSet custT="1"/>
      <dgm:spPr/>
      <dgm:t>
        <a:bodyPr/>
        <a:lstStyle/>
        <a:p>
          <a:pPr algn="ctr" rtl="0">
            <a:lnSpc>
              <a:spcPts val="2160"/>
            </a:lnSpc>
            <a:spcBef>
              <a:spcPts val="0"/>
            </a:spcBef>
            <a:spcAft>
              <a:spcPts val="0"/>
            </a:spcAft>
          </a:pPr>
          <a:r>
            <a:rPr lang="en-US" sz="1500" b="1">
              <a:solidFill>
                <a:schemeClr val="accent1">
                  <a:lumMod val="50000"/>
                </a:schemeClr>
              </a:solidFill>
            </a:rPr>
            <a:t>Projenin yayınlanmış hedef misyonu üzerinde zorlu kontrol süreçleri olabilir. </a:t>
          </a:r>
          <a:endParaRPr lang="tr-TR" sz="1500" b="1">
            <a:solidFill>
              <a:schemeClr val="accent1">
                <a:lumMod val="50000"/>
              </a:schemeClr>
            </a:solidFill>
            <a:cs typeface="Simplified Arabic" pitchFamily="2" charset="-78"/>
          </a:endParaRPr>
        </a:p>
      </dgm:t>
    </dgm:pt>
    <dgm:pt modelId="{DBF15B14-9A13-4AAC-AFC1-76209A4FEA80}" type="parTrans" cxnId="{17908F92-1489-4F7E-B793-615E95665EA9}">
      <dgm:prSet/>
      <dgm:spPr/>
      <dgm:t>
        <a:bodyPr/>
        <a:lstStyle/>
        <a:p>
          <a:pPr algn="ctr">
            <a:lnSpc>
              <a:spcPts val="2160"/>
            </a:lnSpc>
            <a:spcBef>
              <a:spcPts val="0"/>
            </a:spcBef>
            <a:spcAft>
              <a:spcPts val="0"/>
            </a:spcAft>
          </a:pPr>
          <a:endParaRPr lang="en-US" sz="1500" b="1"/>
        </a:p>
      </dgm:t>
    </dgm:pt>
    <dgm:pt modelId="{EC85F435-F265-4A9E-BC86-AD564B700E59}" type="sibTrans" cxnId="{17908F92-1489-4F7E-B793-615E95665EA9}">
      <dgm:prSet/>
      <dgm:spPr/>
      <dgm:t>
        <a:bodyPr/>
        <a:lstStyle/>
        <a:p>
          <a:pPr algn="ctr">
            <a:lnSpc>
              <a:spcPts val="2160"/>
            </a:lnSpc>
            <a:spcBef>
              <a:spcPts val="0"/>
            </a:spcBef>
            <a:spcAft>
              <a:spcPts val="0"/>
            </a:spcAft>
          </a:pPr>
          <a:endParaRPr lang="en-US" sz="1500" b="1"/>
        </a:p>
      </dgm:t>
    </dgm:pt>
    <dgm:pt modelId="{6A278709-387A-4178-9E4F-D1CC3F2AA350}">
      <dgm:prSet custT="1"/>
      <dgm:spPr/>
      <dgm:t>
        <a:bodyPr/>
        <a:lstStyle/>
        <a:p>
          <a:pPr algn="ctr" rtl="0">
            <a:lnSpc>
              <a:spcPts val="2160"/>
            </a:lnSpc>
            <a:spcBef>
              <a:spcPts val="0"/>
            </a:spcBef>
            <a:spcAft>
              <a:spcPts val="0"/>
            </a:spcAft>
          </a:pPr>
          <a:r>
            <a:rPr lang="en-US" sz="1500" b="1">
              <a:solidFill>
                <a:schemeClr val="accent1">
                  <a:lumMod val="50000"/>
                </a:schemeClr>
              </a:solidFill>
            </a:rPr>
            <a:t>Proje uygulanmasında kontrol kaybı olabilir. </a:t>
          </a:r>
          <a:endParaRPr lang="tr-TR" sz="1500" b="1">
            <a:solidFill>
              <a:schemeClr val="accent1">
                <a:lumMod val="50000"/>
              </a:schemeClr>
            </a:solidFill>
            <a:cs typeface="Simplified Arabic" pitchFamily="2" charset="-78"/>
          </a:endParaRPr>
        </a:p>
      </dgm:t>
    </dgm:pt>
    <dgm:pt modelId="{519E8100-FD99-442A-B71C-D55FAAAD5236}" type="parTrans" cxnId="{DAC02AD0-FEB2-4ADE-ADB7-4447B99598F7}">
      <dgm:prSet/>
      <dgm:spPr/>
      <dgm:t>
        <a:bodyPr/>
        <a:lstStyle/>
        <a:p>
          <a:pPr algn="ctr">
            <a:lnSpc>
              <a:spcPts val="2160"/>
            </a:lnSpc>
            <a:spcBef>
              <a:spcPts val="0"/>
            </a:spcBef>
            <a:spcAft>
              <a:spcPts val="0"/>
            </a:spcAft>
          </a:pPr>
          <a:endParaRPr lang="en-US" sz="1500" b="1"/>
        </a:p>
      </dgm:t>
    </dgm:pt>
    <dgm:pt modelId="{68B35A76-C9A5-41EA-B8B0-069D27CD3BD0}" type="sibTrans" cxnId="{DAC02AD0-FEB2-4ADE-ADB7-4447B99598F7}">
      <dgm:prSet/>
      <dgm:spPr/>
      <dgm:t>
        <a:bodyPr/>
        <a:lstStyle/>
        <a:p>
          <a:pPr algn="ctr">
            <a:lnSpc>
              <a:spcPts val="2160"/>
            </a:lnSpc>
            <a:spcBef>
              <a:spcPts val="0"/>
            </a:spcBef>
            <a:spcAft>
              <a:spcPts val="0"/>
            </a:spcAft>
          </a:pPr>
          <a:endParaRPr lang="en-US" sz="1500" b="1"/>
        </a:p>
      </dgm:t>
    </dgm:pt>
    <dgm:pt modelId="{121CF061-16F5-467E-91A2-034850E1C7B3}">
      <dgm:prSet custT="1"/>
      <dgm:spPr/>
      <dgm:t>
        <a:bodyPr/>
        <a:lstStyle/>
        <a:p>
          <a:pPr algn="ctr" rtl="0">
            <a:lnSpc>
              <a:spcPts val="2160"/>
            </a:lnSpc>
            <a:spcBef>
              <a:spcPts val="0"/>
            </a:spcBef>
            <a:spcAft>
              <a:spcPts val="0"/>
            </a:spcAft>
          </a:pPr>
          <a:r>
            <a:rPr lang="en-US" sz="1500" b="1">
              <a:solidFill>
                <a:schemeClr val="accent1">
                  <a:lumMod val="50000"/>
                </a:schemeClr>
              </a:solidFill>
            </a:rPr>
            <a:t>Proje finansman sorunları oluşabilir ve ilk zorlukta geri çekilme yaşanabilir. </a:t>
          </a:r>
          <a:endParaRPr lang="tr-TR" sz="1500" b="1">
            <a:solidFill>
              <a:schemeClr val="accent1">
                <a:lumMod val="50000"/>
              </a:schemeClr>
            </a:solidFill>
            <a:cs typeface="Simplified Arabic" pitchFamily="2" charset="-78"/>
          </a:endParaRPr>
        </a:p>
      </dgm:t>
    </dgm:pt>
    <dgm:pt modelId="{92DAF76B-0DCB-4105-9117-AFED38FE7689}" type="parTrans" cxnId="{8B21318D-306B-4184-B446-86165E9D7C4E}">
      <dgm:prSet/>
      <dgm:spPr/>
      <dgm:t>
        <a:bodyPr/>
        <a:lstStyle/>
        <a:p>
          <a:pPr algn="ctr">
            <a:lnSpc>
              <a:spcPts val="2160"/>
            </a:lnSpc>
            <a:spcBef>
              <a:spcPts val="0"/>
            </a:spcBef>
            <a:spcAft>
              <a:spcPts val="0"/>
            </a:spcAft>
          </a:pPr>
          <a:endParaRPr lang="en-US" sz="1500" b="1"/>
        </a:p>
      </dgm:t>
    </dgm:pt>
    <dgm:pt modelId="{E10E236E-7862-4144-A8C1-669535081594}" type="sibTrans" cxnId="{8B21318D-306B-4184-B446-86165E9D7C4E}">
      <dgm:prSet/>
      <dgm:spPr/>
      <dgm:t>
        <a:bodyPr/>
        <a:lstStyle/>
        <a:p>
          <a:pPr algn="ctr">
            <a:lnSpc>
              <a:spcPts val="2160"/>
            </a:lnSpc>
            <a:spcBef>
              <a:spcPts val="0"/>
            </a:spcBef>
            <a:spcAft>
              <a:spcPts val="0"/>
            </a:spcAft>
          </a:pPr>
          <a:endParaRPr lang="en-US" sz="1500" b="1"/>
        </a:p>
      </dgm:t>
    </dgm:pt>
    <dgm:pt modelId="{E998B351-057F-40B2-928D-122A2C3112E4}">
      <dgm:prSet custT="1"/>
      <dgm:spPr/>
      <dgm:t>
        <a:bodyPr/>
        <a:lstStyle/>
        <a:p>
          <a:pPr algn="ctr" rtl="0">
            <a:lnSpc>
              <a:spcPts val="2160"/>
            </a:lnSpc>
            <a:spcBef>
              <a:spcPts val="0"/>
            </a:spcBef>
            <a:spcAft>
              <a:spcPts val="0"/>
            </a:spcAft>
          </a:pPr>
          <a:r>
            <a:rPr lang="en-US" sz="1500" b="1">
              <a:solidFill>
                <a:srgbClr val="FF0000"/>
              </a:solidFill>
            </a:rPr>
            <a:t>Başarısız ortaklıklar sonucunda proje engellenebilir. </a:t>
          </a:r>
          <a:endParaRPr lang="tr-TR" sz="1500" b="1">
            <a:solidFill>
              <a:srgbClr val="FF0000"/>
            </a:solidFill>
            <a:cs typeface="Simplified Arabic" pitchFamily="2" charset="-78"/>
          </a:endParaRPr>
        </a:p>
      </dgm:t>
    </dgm:pt>
    <dgm:pt modelId="{75FFF77F-2DCD-4B89-BDA1-2575F10FA0F5}" type="parTrans" cxnId="{8EF26A07-2460-4035-8DDB-9BDB6BF2DE3A}">
      <dgm:prSet/>
      <dgm:spPr/>
      <dgm:t>
        <a:bodyPr/>
        <a:lstStyle/>
        <a:p>
          <a:pPr algn="ctr">
            <a:lnSpc>
              <a:spcPts val="2160"/>
            </a:lnSpc>
            <a:spcBef>
              <a:spcPts val="0"/>
            </a:spcBef>
            <a:spcAft>
              <a:spcPts val="0"/>
            </a:spcAft>
          </a:pPr>
          <a:endParaRPr lang="en-US" sz="1500" b="1"/>
        </a:p>
      </dgm:t>
    </dgm:pt>
    <dgm:pt modelId="{FD5E1433-88F9-4BC0-B0AB-82F5164F691B}" type="sibTrans" cxnId="{8EF26A07-2460-4035-8DDB-9BDB6BF2DE3A}">
      <dgm:prSet/>
      <dgm:spPr/>
      <dgm:t>
        <a:bodyPr/>
        <a:lstStyle/>
        <a:p>
          <a:pPr algn="ctr">
            <a:lnSpc>
              <a:spcPts val="2160"/>
            </a:lnSpc>
            <a:spcBef>
              <a:spcPts val="0"/>
            </a:spcBef>
            <a:spcAft>
              <a:spcPts val="0"/>
            </a:spcAft>
          </a:pPr>
          <a:endParaRPr lang="en-US" sz="1500" b="1"/>
        </a:p>
      </dgm:t>
    </dgm:pt>
    <dgm:pt modelId="{8F6B752A-6310-4C11-9B3A-A0F17973F066}" type="pres">
      <dgm:prSet presAssocID="{CB44EAB2-9939-4DD4-84AB-6344A5E470A7}" presName="Name0" presStyleCnt="0">
        <dgm:presLayoutVars>
          <dgm:dir/>
          <dgm:animLvl val="lvl"/>
          <dgm:resizeHandles val="exact"/>
        </dgm:presLayoutVars>
      </dgm:prSet>
      <dgm:spPr/>
      <dgm:t>
        <a:bodyPr/>
        <a:lstStyle/>
        <a:p>
          <a:endParaRPr lang="en-US"/>
        </a:p>
      </dgm:t>
    </dgm:pt>
    <dgm:pt modelId="{EAD4B88F-5879-42F9-B0DA-674E0B85BE9F}" type="pres">
      <dgm:prSet presAssocID="{E998B351-057F-40B2-928D-122A2C3112E4}" presName="boxAndChildren" presStyleCnt="0"/>
      <dgm:spPr/>
    </dgm:pt>
    <dgm:pt modelId="{D0026BD3-048C-4D3C-B769-289048BEFF7F}" type="pres">
      <dgm:prSet presAssocID="{E998B351-057F-40B2-928D-122A2C3112E4}" presName="parentTextBox" presStyleLbl="node1" presStyleIdx="0" presStyleCnt="7"/>
      <dgm:spPr/>
      <dgm:t>
        <a:bodyPr/>
        <a:lstStyle/>
        <a:p>
          <a:endParaRPr lang="en-US"/>
        </a:p>
      </dgm:t>
    </dgm:pt>
    <dgm:pt modelId="{B25E44CF-03F1-4650-BB49-8AEFC8CC21AC}" type="pres">
      <dgm:prSet presAssocID="{E10E236E-7862-4144-A8C1-669535081594}" presName="sp" presStyleCnt="0"/>
      <dgm:spPr/>
    </dgm:pt>
    <dgm:pt modelId="{B3D77CA9-3C17-418D-9341-6DF4719DFFB0}" type="pres">
      <dgm:prSet presAssocID="{121CF061-16F5-467E-91A2-034850E1C7B3}" presName="arrowAndChildren" presStyleCnt="0"/>
      <dgm:spPr/>
    </dgm:pt>
    <dgm:pt modelId="{D0A9EE2E-F740-4C43-97D8-81D16FBC53EF}" type="pres">
      <dgm:prSet presAssocID="{121CF061-16F5-467E-91A2-034850E1C7B3}" presName="parentTextArrow" presStyleLbl="node1" presStyleIdx="1" presStyleCnt="7"/>
      <dgm:spPr/>
      <dgm:t>
        <a:bodyPr/>
        <a:lstStyle/>
        <a:p>
          <a:endParaRPr lang="en-US"/>
        </a:p>
      </dgm:t>
    </dgm:pt>
    <dgm:pt modelId="{191AD9ED-143D-4DEE-B577-F0B73DDFB053}" type="pres">
      <dgm:prSet presAssocID="{68B35A76-C9A5-41EA-B8B0-069D27CD3BD0}" presName="sp" presStyleCnt="0"/>
      <dgm:spPr/>
    </dgm:pt>
    <dgm:pt modelId="{1443529F-F85B-4BC8-B037-EB14C1B86554}" type="pres">
      <dgm:prSet presAssocID="{6A278709-387A-4178-9E4F-D1CC3F2AA350}" presName="arrowAndChildren" presStyleCnt="0"/>
      <dgm:spPr/>
    </dgm:pt>
    <dgm:pt modelId="{EE480ECD-49F8-42ED-8AEA-DD113260F7B5}" type="pres">
      <dgm:prSet presAssocID="{6A278709-387A-4178-9E4F-D1CC3F2AA350}" presName="parentTextArrow" presStyleLbl="node1" presStyleIdx="2" presStyleCnt="7"/>
      <dgm:spPr/>
      <dgm:t>
        <a:bodyPr/>
        <a:lstStyle/>
        <a:p>
          <a:endParaRPr lang="en-US"/>
        </a:p>
      </dgm:t>
    </dgm:pt>
    <dgm:pt modelId="{7632A875-97D3-4B92-879E-FBABC903EAB4}" type="pres">
      <dgm:prSet presAssocID="{EC85F435-F265-4A9E-BC86-AD564B700E59}" presName="sp" presStyleCnt="0"/>
      <dgm:spPr/>
    </dgm:pt>
    <dgm:pt modelId="{778D94A8-0E67-4EB9-9B8B-B82A51B8FE37}" type="pres">
      <dgm:prSet presAssocID="{1930C51F-4D46-4291-91CF-9770404CF12C}" presName="arrowAndChildren" presStyleCnt="0"/>
      <dgm:spPr/>
    </dgm:pt>
    <dgm:pt modelId="{8A5204CC-41BE-4C18-A111-47967D7CED73}" type="pres">
      <dgm:prSet presAssocID="{1930C51F-4D46-4291-91CF-9770404CF12C}" presName="parentTextArrow" presStyleLbl="node1" presStyleIdx="3" presStyleCnt="7" custLinFactNeighborY="2213"/>
      <dgm:spPr/>
      <dgm:t>
        <a:bodyPr/>
        <a:lstStyle/>
        <a:p>
          <a:endParaRPr lang="en-US"/>
        </a:p>
      </dgm:t>
    </dgm:pt>
    <dgm:pt modelId="{2880D66A-DBD9-4F5C-97BB-634FD39C490D}" type="pres">
      <dgm:prSet presAssocID="{3CB416D1-874D-4155-8133-93A1AE3B2895}" presName="sp" presStyleCnt="0"/>
      <dgm:spPr/>
    </dgm:pt>
    <dgm:pt modelId="{7F93F1F8-14E7-4E17-837E-28575C76128F}" type="pres">
      <dgm:prSet presAssocID="{A0A3BCAF-EDE9-4DFA-8A5B-BA18BB343756}" presName="arrowAndChildren" presStyleCnt="0"/>
      <dgm:spPr/>
    </dgm:pt>
    <dgm:pt modelId="{71B7F463-6E89-4AB2-8440-E3DA842B4EB3}" type="pres">
      <dgm:prSet presAssocID="{A0A3BCAF-EDE9-4DFA-8A5B-BA18BB343756}" presName="parentTextArrow" presStyleLbl="node1" presStyleIdx="4" presStyleCnt="7"/>
      <dgm:spPr/>
      <dgm:t>
        <a:bodyPr/>
        <a:lstStyle/>
        <a:p>
          <a:endParaRPr lang="en-US"/>
        </a:p>
      </dgm:t>
    </dgm:pt>
    <dgm:pt modelId="{AD794AD6-C64A-4298-9868-7E8742313A28}" type="pres">
      <dgm:prSet presAssocID="{0FE4A08E-979D-474D-A817-A467E02839D8}" presName="sp" presStyleCnt="0"/>
      <dgm:spPr/>
    </dgm:pt>
    <dgm:pt modelId="{696D3CA8-C2AC-45FB-8DE1-76B2C02B1BA0}" type="pres">
      <dgm:prSet presAssocID="{EF999779-0795-4722-A210-552A1B0EA4F5}" presName="arrowAndChildren" presStyleCnt="0"/>
      <dgm:spPr/>
    </dgm:pt>
    <dgm:pt modelId="{0AA75AF2-85FB-4BFC-B1D7-C8E2353F3815}" type="pres">
      <dgm:prSet presAssocID="{EF999779-0795-4722-A210-552A1B0EA4F5}" presName="parentTextArrow" presStyleLbl="node1" presStyleIdx="5" presStyleCnt="7"/>
      <dgm:spPr/>
      <dgm:t>
        <a:bodyPr/>
        <a:lstStyle/>
        <a:p>
          <a:endParaRPr lang="en-US"/>
        </a:p>
      </dgm:t>
    </dgm:pt>
    <dgm:pt modelId="{5131ED36-8331-499F-ABBB-7CB3ED676450}" type="pres">
      <dgm:prSet presAssocID="{FEC08636-E455-4A6A-90E3-E8549B6C97FB}" presName="sp" presStyleCnt="0"/>
      <dgm:spPr/>
    </dgm:pt>
    <dgm:pt modelId="{E3F613F3-8EBF-4B38-A950-E7B3F934761F}" type="pres">
      <dgm:prSet presAssocID="{AB738988-3667-48BD-A360-4E7B9509181C}" presName="arrowAndChildren" presStyleCnt="0"/>
      <dgm:spPr/>
    </dgm:pt>
    <dgm:pt modelId="{AC2578A4-BE08-4F04-865B-50D63B580823}" type="pres">
      <dgm:prSet presAssocID="{AB738988-3667-48BD-A360-4E7B9509181C}" presName="parentTextArrow" presStyleLbl="node1" presStyleIdx="6" presStyleCnt="7"/>
      <dgm:spPr/>
      <dgm:t>
        <a:bodyPr/>
        <a:lstStyle/>
        <a:p>
          <a:endParaRPr lang="en-US"/>
        </a:p>
      </dgm:t>
    </dgm:pt>
  </dgm:ptLst>
  <dgm:cxnLst>
    <dgm:cxn modelId="{4ED52F55-2998-4E88-A189-D77BFA2D514A}" srcId="{CB44EAB2-9939-4DD4-84AB-6344A5E470A7}" destId="{EF999779-0795-4722-A210-552A1B0EA4F5}" srcOrd="1" destOrd="0" parTransId="{425352D5-4AD1-4EF1-B60E-1D496370DA32}" sibTransId="{0FE4A08E-979D-474D-A817-A467E02839D8}"/>
    <dgm:cxn modelId="{D81E60D6-2B66-48E4-BECF-33F8B36A1424}" type="presOf" srcId="{AB738988-3667-48BD-A360-4E7B9509181C}" destId="{AC2578A4-BE08-4F04-865B-50D63B580823}" srcOrd="0" destOrd="0" presId="urn:microsoft.com/office/officeart/2005/8/layout/process4"/>
    <dgm:cxn modelId="{DAC02AD0-FEB2-4ADE-ADB7-4447B99598F7}" srcId="{CB44EAB2-9939-4DD4-84AB-6344A5E470A7}" destId="{6A278709-387A-4178-9E4F-D1CC3F2AA350}" srcOrd="4" destOrd="0" parTransId="{519E8100-FD99-442A-B71C-D55FAAAD5236}" sibTransId="{68B35A76-C9A5-41EA-B8B0-069D27CD3BD0}"/>
    <dgm:cxn modelId="{E9F4FFF6-7BA4-4FD3-A7B2-B54629AE60EC}" type="presOf" srcId="{1930C51F-4D46-4291-91CF-9770404CF12C}" destId="{8A5204CC-41BE-4C18-A111-47967D7CED73}" srcOrd="0" destOrd="0" presId="urn:microsoft.com/office/officeart/2005/8/layout/process4"/>
    <dgm:cxn modelId="{8B21318D-306B-4184-B446-86165E9D7C4E}" srcId="{CB44EAB2-9939-4DD4-84AB-6344A5E470A7}" destId="{121CF061-16F5-467E-91A2-034850E1C7B3}" srcOrd="5" destOrd="0" parTransId="{92DAF76B-0DCB-4105-9117-AFED38FE7689}" sibTransId="{E10E236E-7862-4144-A8C1-669535081594}"/>
    <dgm:cxn modelId="{17621A9C-B55F-4039-989D-C443B6ABFEA6}" type="presOf" srcId="{E998B351-057F-40B2-928D-122A2C3112E4}" destId="{D0026BD3-048C-4D3C-B769-289048BEFF7F}" srcOrd="0" destOrd="0" presId="urn:microsoft.com/office/officeart/2005/8/layout/process4"/>
    <dgm:cxn modelId="{7E43AD16-3DC1-458C-AFBC-8013646E01D9}" type="presOf" srcId="{EF999779-0795-4722-A210-552A1B0EA4F5}" destId="{0AA75AF2-85FB-4BFC-B1D7-C8E2353F3815}" srcOrd="0" destOrd="0" presId="urn:microsoft.com/office/officeart/2005/8/layout/process4"/>
    <dgm:cxn modelId="{8EF26A07-2460-4035-8DDB-9BDB6BF2DE3A}" srcId="{CB44EAB2-9939-4DD4-84AB-6344A5E470A7}" destId="{E998B351-057F-40B2-928D-122A2C3112E4}" srcOrd="6" destOrd="0" parTransId="{75FFF77F-2DCD-4B89-BDA1-2575F10FA0F5}" sibTransId="{FD5E1433-88F9-4BC0-B0AB-82F5164F691B}"/>
    <dgm:cxn modelId="{D76BB983-54AB-4AE8-A3CB-518E77A3D37A}" srcId="{CB44EAB2-9939-4DD4-84AB-6344A5E470A7}" destId="{A0A3BCAF-EDE9-4DFA-8A5B-BA18BB343756}" srcOrd="2" destOrd="0" parTransId="{0D48243B-CCC0-4ED3-A0FD-30A892A0F3A7}" sibTransId="{3CB416D1-874D-4155-8133-93A1AE3B2895}"/>
    <dgm:cxn modelId="{689DFD7D-CB98-4363-A642-272E14237149}" type="presOf" srcId="{CB44EAB2-9939-4DD4-84AB-6344A5E470A7}" destId="{8F6B752A-6310-4C11-9B3A-A0F17973F066}" srcOrd="0" destOrd="0" presId="urn:microsoft.com/office/officeart/2005/8/layout/process4"/>
    <dgm:cxn modelId="{5AB100F8-A97C-42CE-A859-16C478E9B593}" srcId="{CB44EAB2-9939-4DD4-84AB-6344A5E470A7}" destId="{AB738988-3667-48BD-A360-4E7B9509181C}" srcOrd="0" destOrd="0" parTransId="{CCD11A6C-A19F-4C17-9311-75B76E4E71BF}" sibTransId="{FEC08636-E455-4A6A-90E3-E8549B6C97FB}"/>
    <dgm:cxn modelId="{620EE07E-9EF3-4C65-8952-50F812A20DAC}" type="presOf" srcId="{6A278709-387A-4178-9E4F-D1CC3F2AA350}" destId="{EE480ECD-49F8-42ED-8AEA-DD113260F7B5}" srcOrd="0" destOrd="0" presId="urn:microsoft.com/office/officeart/2005/8/layout/process4"/>
    <dgm:cxn modelId="{DE189C87-1B20-431D-8625-7B72C523B091}" type="presOf" srcId="{A0A3BCAF-EDE9-4DFA-8A5B-BA18BB343756}" destId="{71B7F463-6E89-4AB2-8440-E3DA842B4EB3}" srcOrd="0" destOrd="0" presId="urn:microsoft.com/office/officeart/2005/8/layout/process4"/>
    <dgm:cxn modelId="{17908F92-1489-4F7E-B793-615E95665EA9}" srcId="{CB44EAB2-9939-4DD4-84AB-6344A5E470A7}" destId="{1930C51F-4D46-4291-91CF-9770404CF12C}" srcOrd="3" destOrd="0" parTransId="{DBF15B14-9A13-4AAC-AFC1-76209A4FEA80}" sibTransId="{EC85F435-F265-4A9E-BC86-AD564B700E59}"/>
    <dgm:cxn modelId="{2561C0CD-E36E-4DA4-993F-616D3732A90C}" type="presOf" srcId="{121CF061-16F5-467E-91A2-034850E1C7B3}" destId="{D0A9EE2E-F740-4C43-97D8-81D16FBC53EF}" srcOrd="0" destOrd="0" presId="urn:microsoft.com/office/officeart/2005/8/layout/process4"/>
    <dgm:cxn modelId="{A89A3AD0-3FFD-4E97-8135-BDD5E81AEF21}" type="presParOf" srcId="{8F6B752A-6310-4C11-9B3A-A0F17973F066}" destId="{EAD4B88F-5879-42F9-B0DA-674E0B85BE9F}" srcOrd="0" destOrd="0" presId="urn:microsoft.com/office/officeart/2005/8/layout/process4"/>
    <dgm:cxn modelId="{6C8936C5-3CD3-4A88-9F7A-70BABEBF9A10}" type="presParOf" srcId="{EAD4B88F-5879-42F9-B0DA-674E0B85BE9F}" destId="{D0026BD3-048C-4D3C-B769-289048BEFF7F}" srcOrd="0" destOrd="0" presId="urn:microsoft.com/office/officeart/2005/8/layout/process4"/>
    <dgm:cxn modelId="{BE3D98FB-6D36-4B93-9816-9A9A54C80043}" type="presParOf" srcId="{8F6B752A-6310-4C11-9B3A-A0F17973F066}" destId="{B25E44CF-03F1-4650-BB49-8AEFC8CC21AC}" srcOrd="1" destOrd="0" presId="urn:microsoft.com/office/officeart/2005/8/layout/process4"/>
    <dgm:cxn modelId="{1D993AA6-7130-4827-849A-21302E0C097F}" type="presParOf" srcId="{8F6B752A-6310-4C11-9B3A-A0F17973F066}" destId="{B3D77CA9-3C17-418D-9341-6DF4719DFFB0}" srcOrd="2" destOrd="0" presId="urn:microsoft.com/office/officeart/2005/8/layout/process4"/>
    <dgm:cxn modelId="{5F2C6F3C-FF41-415C-A0C1-66F9C80D6E1B}" type="presParOf" srcId="{B3D77CA9-3C17-418D-9341-6DF4719DFFB0}" destId="{D0A9EE2E-F740-4C43-97D8-81D16FBC53EF}" srcOrd="0" destOrd="0" presId="urn:microsoft.com/office/officeart/2005/8/layout/process4"/>
    <dgm:cxn modelId="{B16FE6DD-9D78-4521-9A59-49F938FC17A2}" type="presParOf" srcId="{8F6B752A-6310-4C11-9B3A-A0F17973F066}" destId="{191AD9ED-143D-4DEE-B577-F0B73DDFB053}" srcOrd="3" destOrd="0" presId="urn:microsoft.com/office/officeart/2005/8/layout/process4"/>
    <dgm:cxn modelId="{392EF201-5749-459D-9985-A1BAD113750C}" type="presParOf" srcId="{8F6B752A-6310-4C11-9B3A-A0F17973F066}" destId="{1443529F-F85B-4BC8-B037-EB14C1B86554}" srcOrd="4" destOrd="0" presId="urn:microsoft.com/office/officeart/2005/8/layout/process4"/>
    <dgm:cxn modelId="{D873FE00-C9F4-43B2-8B31-F5CD0434FBF9}" type="presParOf" srcId="{1443529F-F85B-4BC8-B037-EB14C1B86554}" destId="{EE480ECD-49F8-42ED-8AEA-DD113260F7B5}" srcOrd="0" destOrd="0" presId="urn:microsoft.com/office/officeart/2005/8/layout/process4"/>
    <dgm:cxn modelId="{09871825-9145-46F9-926E-B9BC4BCFE7E2}" type="presParOf" srcId="{8F6B752A-6310-4C11-9B3A-A0F17973F066}" destId="{7632A875-97D3-4B92-879E-FBABC903EAB4}" srcOrd="5" destOrd="0" presId="urn:microsoft.com/office/officeart/2005/8/layout/process4"/>
    <dgm:cxn modelId="{B3256E58-29DE-442F-B86E-C2A69CFCB2BA}" type="presParOf" srcId="{8F6B752A-6310-4C11-9B3A-A0F17973F066}" destId="{778D94A8-0E67-4EB9-9B8B-B82A51B8FE37}" srcOrd="6" destOrd="0" presId="urn:microsoft.com/office/officeart/2005/8/layout/process4"/>
    <dgm:cxn modelId="{07E27F08-989F-4A46-8738-306B0BB7C607}" type="presParOf" srcId="{778D94A8-0E67-4EB9-9B8B-B82A51B8FE37}" destId="{8A5204CC-41BE-4C18-A111-47967D7CED73}" srcOrd="0" destOrd="0" presId="urn:microsoft.com/office/officeart/2005/8/layout/process4"/>
    <dgm:cxn modelId="{DE727986-375C-43FE-80EF-C5E182FF51D7}" type="presParOf" srcId="{8F6B752A-6310-4C11-9B3A-A0F17973F066}" destId="{2880D66A-DBD9-4F5C-97BB-634FD39C490D}" srcOrd="7" destOrd="0" presId="urn:microsoft.com/office/officeart/2005/8/layout/process4"/>
    <dgm:cxn modelId="{12A8CA1C-49D0-4B23-A460-B49D402D7000}" type="presParOf" srcId="{8F6B752A-6310-4C11-9B3A-A0F17973F066}" destId="{7F93F1F8-14E7-4E17-837E-28575C76128F}" srcOrd="8" destOrd="0" presId="urn:microsoft.com/office/officeart/2005/8/layout/process4"/>
    <dgm:cxn modelId="{4006AF59-0B47-4854-854D-1A0568302281}" type="presParOf" srcId="{7F93F1F8-14E7-4E17-837E-28575C76128F}" destId="{71B7F463-6E89-4AB2-8440-E3DA842B4EB3}" srcOrd="0" destOrd="0" presId="urn:microsoft.com/office/officeart/2005/8/layout/process4"/>
    <dgm:cxn modelId="{A92E3224-0AD4-4023-8303-E44D3D566847}" type="presParOf" srcId="{8F6B752A-6310-4C11-9B3A-A0F17973F066}" destId="{AD794AD6-C64A-4298-9868-7E8742313A28}" srcOrd="9" destOrd="0" presId="urn:microsoft.com/office/officeart/2005/8/layout/process4"/>
    <dgm:cxn modelId="{00D88074-470A-47FA-ADB6-11F39F79FD91}" type="presParOf" srcId="{8F6B752A-6310-4C11-9B3A-A0F17973F066}" destId="{696D3CA8-C2AC-45FB-8DE1-76B2C02B1BA0}" srcOrd="10" destOrd="0" presId="urn:microsoft.com/office/officeart/2005/8/layout/process4"/>
    <dgm:cxn modelId="{B4135C83-AEAE-4056-A90B-AE2EF6CCA6DB}" type="presParOf" srcId="{696D3CA8-C2AC-45FB-8DE1-76B2C02B1BA0}" destId="{0AA75AF2-85FB-4BFC-B1D7-C8E2353F3815}" srcOrd="0" destOrd="0" presId="urn:microsoft.com/office/officeart/2005/8/layout/process4"/>
    <dgm:cxn modelId="{C3873B23-39FF-4366-897B-2F197D8A94C9}" type="presParOf" srcId="{8F6B752A-6310-4C11-9B3A-A0F17973F066}" destId="{5131ED36-8331-499F-ABBB-7CB3ED676450}" srcOrd="11" destOrd="0" presId="urn:microsoft.com/office/officeart/2005/8/layout/process4"/>
    <dgm:cxn modelId="{3D1C9660-7ABC-467F-BDF2-F28DD1C57AE1}" type="presParOf" srcId="{8F6B752A-6310-4C11-9B3A-A0F17973F066}" destId="{E3F613F3-8EBF-4B38-A950-E7B3F934761F}" srcOrd="12" destOrd="0" presId="urn:microsoft.com/office/officeart/2005/8/layout/process4"/>
    <dgm:cxn modelId="{503B4144-C2B7-4C38-A3CF-3DB3D3F8387B}" type="presParOf" srcId="{E3F613F3-8EBF-4B38-A950-E7B3F934761F}" destId="{AC2578A4-BE08-4F04-865B-50D63B580823}"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10E27-23A4-44E4-9C19-86D550D240F3}" type="doc">
      <dgm:prSet loTypeId="urn:microsoft.com/office/officeart/2005/8/layout/radial4" loCatId="relationship" qsTypeId="urn:microsoft.com/office/officeart/2005/8/quickstyle/simple1" qsCatId="simple" csTypeId="urn:microsoft.com/office/officeart/2005/8/colors/colorful1#6" csCatId="colorful" phldr="1"/>
      <dgm:spPr/>
      <dgm:t>
        <a:bodyPr/>
        <a:lstStyle/>
        <a:p>
          <a:endParaRPr lang="en-US"/>
        </a:p>
      </dgm:t>
    </dgm:pt>
    <dgm:pt modelId="{0BD1099D-879C-48BB-81A5-6E5D3A62C368}">
      <dgm:prSet phldrT="[Text]" custT="1"/>
      <dgm:spPr/>
      <dgm:t>
        <a:bodyPr/>
        <a:lstStyle/>
        <a:p>
          <a:pPr rtl="0"/>
          <a:r>
            <a:rPr lang="en-US" sz="2400" b="0"/>
            <a:t>Yönetim kademesinde yer alan karar verici merciler ile bağlantı </a:t>
          </a:r>
          <a:endParaRPr lang="tr-TR" sz="2400" b="0"/>
        </a:p>
      </dgm:t>
    </dgm:pt>
    <dgm:pt modelId="{A4B2D9E1-94AA-4097-8FE9-A81C76F95862}" type="parTrans" cxnId="{E8EF064B-D5BB-4DF5-8884-78877B8BBB12}">
      <dgm:prSet/>
      <dgm:spPr/>
      <dgm:t>
        <a:bodyPr/>
        <a:lstStyle/>
        <a:p>
          <a:endParaRPr lang="en-US" sz="2400"/>
        </a:p>
      </dgm:t>
    </dgm:pt>
    <dgm:pt modelId="{D95F109C-550A-46B4-A03F-B39580682DFC}" type="sibTrans" cxnId="{E8EF064B-D5BB-4DF5-8884-78877B8BBB12}">
      <dgm:prSet/>
      <dgm:spPr/>
      <dgm:t>
        <a:bodyPr/>
        <a:lstStyle/>
        <a:p>
          <a:endParaRPr lang="en-US" sz="2400"/>
        </a:p>
      </dgm:t>
    </dgm:pt>
    <dgm:pt modelId="{FBC248EE-B1EB-4D22-9100-282741955466}">
      <dgm:prSet phldrT="[Text]" custT="1"/>
      <dgm:spPr/>
      <dgm:t>
        <a:bodyPr/>
        <a:lstStyle/>
        <a:p>
          <a:pPr rtl="0"/>
          <a:r>
            <a:rPr lang="en-US" sz="2400"/>
            <a:t>Sosyal Sorumluluk Departmanı </a:t>
          </a:r>
          <a:endParaRPr lang="tr-TR" sz="2400"/>
        </a:p>
      </dgm:t>
    </dgm:pt>
    <dgm:pt modelId="{E8AC171F-5AE5-4360-80A8-776B83B0A67B}" type="parTrans" cxnId="{A6B15754-1CF1-4AD8-B797-3949E206EED9}">
      <dgm:prSet/>
      <dgm:spPr/>
      <dgm:t>
        <a:bodyPr/>
        <a:lstStyle/>
        <a:p>
          <a:endParaRPr lang="en-US" sz="2400"/>
        </a:p>
      </dgm:t>
    </dgm:pt>
    <dgm:pt modelId="{F758B357-70A7-42AD-9995-4F0E53CAD1E0}" type="sibTrans" cxnId="{A6B15754-1CF1-4AD8-B797-3949E206EED9}">
      <dgm:prSet/>
      <dgm:spPr/>
      <dgm:t>
        <a:bodyPr/>
        <a:lstStyle/>
        <a:p>
          <a:endParaRPr lang="en-US" sz="2400"/>
        </a:p>
      </dgm:t>
    </dgm:pt>
    <dgm:pt modelId="{CA4B7305-AA46-4874-A7BE-8918BFBF4A78}">
      <dgm:prSet phldrT="[Text]" custT="1"/>
      <dgm:spPr/>
      <dgm:t>
        <a:bodyPr/>
        <a:lstStyle/>
        <a:p>
          <a:pPr rtl="0"/>
          <a:r>
            <a:rPr lang="en-US" sz="2400"/>
            <a:t>Halkla İlişkiler</a:t>
          </a:r>
          <a:endParaRPr lang="tr-TR" sz="2400"/>
        </a:p>
      </dgm:t>
    </dgm:pt>
    <dgm:pt modelId="{D712E585-6968-4B0B-900C-5804B1256F58}" type="parTrans" cxnId="{C5776094-7C55-4B76-9C34-B598E08DFA6C}">
      <dgm:prSet/>
      <dgm:spPr/>
      <dgm:t>
        <a:bodyPr/>
        <a:lstStyle/>
        <a:p>
          <a:endParaRPr lang="en-US" sz="2400"/>
        </a:p>
      </dgm:t>
    </dgm:pt>
    <dgm:pt modelId="{F63A4CAD-AE21-45EA-BD31-C4BA63409FE6}" type="sibTrans" cxnId="{C5776094-7C55-4B76-9C34-B598E08DFA6C}">
      <dgm:prSet/>
      <dgm:spPr/>
      <dgm:t>
        <a:bodyPr/>
        <a:lstStyle/>
        <a:p>
          <a:endParaRPr lang="en-US" sz="2400"/>
        </a:p>
      </dgm:t>
    </dgm:pt>
    <dgm:pt modelId="{8EF09C02-9652-46E0-8B8F-DF43E94C43E8}">
      <dgm:prSet phldrT="[Text]" custT="1"/>
      <dgm:spPr/>
      <dgm:t>
        <a:bodyPr/>
        <a:lstStyle/>
        <a:p>
          <a:pPr rtl="0"/>
          <a:r>
            <a:rPr lang="en-US" sz="2400"/>
            <a:t>İnsan Kaynakları Departmanı </a:t>
          </a:r>
        </a:p>
        <a:p>
          <a:pPr rtl="0"/>
          <a:endParaRPr lang="tr-TR" sz="2400"/>
        </a:p>
      </dgm:t>
    </dgm:pt>
    <dgm:pt modelId="{19E17D45-63E9-41FF-8FA5-338426C928A4}" type="parTrans" cxnId="{DB62B201-A16D-4EA9-85F6-362B5615CFA1}">
      <dgm:prSet/>
      <dgm:spPr/>
      <dgm:t>
        <a:bodyPr/>
        <a:lstStyle/>
        <a:p>
          <a:endParaRPr lang="en-US" sz="2400"/>
        </a:p>
      </dgm:t>
    </dgm:pt>
    <dgm:pt modelId="{BA4F33D3-E71E-4721-99BC-89E452EC7F60}" type="sibTrans" cxnId="{DB62B201-A16D-4EA9-85F6-362B5615CFA1}">
      <dgm:prSet/>
      <dgm:spPr/>
      <dgm:t>
        <a:bodyPr/>
        <a:lstStyle/>
        <a:p>
          <a:endParaRPr lang="en-US" sz="2400"/>
        </a:p>
      </dgm:t>
    </dgm:pt>
    <dgm:pt modelId="{09B8973D-EAED-47FB-9F89-50DE38AFF30F}" type="pres">
      <dgm:prSet presAssocID="{D3310E27-23A4-44E4-9C19-86D550D240F3}" presName="cycle" presStyleCnt="0">
        <dgm:presLayoutVars>
          <dgm:chMax val="1"/>
          <dgm:dir/>
          <dgm:animLvl val="ctr"/>
          <dgm:resizeHandles val="exact"/>
        </dgm:presLayoutVars>
      </dgm:prSet>
      <dgm:spPr/>
      <dgm:t>
        <a:bodyPr/>
        <a:lstStyle/>
        <a:p>
          <a:endParaRPr lang="en-US"/>
        </a:p>
      </dgm:t>
    </dgm:pt>
    <dgm:pt modelId="{20329121-2E9A-4E6A-997C-3FB9615D49A2}" type="pres">
      <dgm:prSet presAssocID="{0BD1099D-879C-48BB-81A5-6E5D3A62C368}" presName="centerShape" presStyleLbl="node0" presStyleIdx="0" presStyleCnt="1"/>
      <dgm:spPr/>
      <dgm:t>
        <a:bodyPr/>
        <a:lstStyle/>
        <a:p>
          <a:endParaRPr lang="en-US"/>
        </a:p>
      </dgm:t>
    </dgm:pt>
    <dgm:pt modelId="{40C89663-C380-4C70-A904-1A301301B58C}" type="pres">
      <dgm:prSet presAssocID="{E8AC171F-5AE5-4360-80A8-776B83B0A67B}" presName="parTrans" presStyleLbl="bgSibTrans2D1" presStyleIdx="0" presStyleCnt="3"/>
      <dgm:spPr/>
      <dgm:t>
        <a:bodyPr/>
        <a:lstStyle/>
        <a:p>
          <a:endParaRPr lang="en-US"/>
        </a:p>
      </dgm:t>
    </dgm:pt>
    <dgm:pt modelId="{2DABAD74-4AC6-465E-8937-8DC6C9066653}" type="pres">
      <dgm:prSet presAssocID="{FBC248EE-B1EB-4D22-9100-282741955466}" presName="node" presStyleLbl="node1" presStyleIdx="0" presStyleCnt="3">
        <dgm:presLayoutVars>
          <dgm:bulletEnabled val="1"/>
        </dgm:presLayoutVars>
      </dgm:prSet>
      <dgm:spPr/>
      <dgm:t>
        <a:bodyPr/>
        <a:lstStyle/>
        <a:p>
          <a:endParaRPr lang="en-US"/>
        </a:p>
      </dgm:t>
    </dgm:pt>
    <dgm:pt modelId="{46B0607C-9AE0-407A-9388-3EE0F7E4C2E7}" type="pres">
      <dgm:prSet presAssocID="{D712E585-6968-4B0B-900C-5804B1256F58}" presName="parTrans" presStyleLbl="bgSibTrans2D1" presStyleIdx="1" presStyleCnt="3"/>
      <dgm:spPr/>
      <dgm:t>
        <a:bodyPr/>
        <a:lstStyle/>
        <a:p>
          <a:endParaRPr lang="en-US"/>
        </a:p>
      </dgm:t>
    </dgm:pt>
    <dgm:pt modelId="{1516CA75-2A56-4A5C-BD09-5D87079877F4}" type="pres">
      <dgm:prSet presAssocID="{CA4B7305-AA46-4874-A7BE-8918BFBF4A78}" presName="node" presStyleLbl="node1" presStyleIdx="1" presStyleCnt="3">
        <dgm:presLayoutVars>
          <dgm:bulletEnabled val="1"/>
        </dgm:presLayoutVars>
      </dgm:prSet>
      <dgm:spPr/>
      <dgm:t>
        <a:bodyPr/>
        <a:lstStyle/>
        <a:p>
          <a:endParaRPr lang="en-US"/>
        </a:p>
      </dgm:t>
    </dgm:pt>
    <dgm:pt modelId="{73506EE9-192C-419F-9136-F969C0F98505}" type="pres">
      <dgm:prSet presAssocID="{19E17D45-63E9-41FF-8FA5-338426C928A4}" presName="parTrans" presStyleLbl="bgSibTrans2D1" presStyleIdx="2" presStyleCnt="3"/>
      <dgm:spPr/>
      <dgm:t>
        <a:bodyPr/>
        <a:lstStyle/>
        <a:p>
          <a:endParaRPr lang="en-US"/>
        </a:p>
      </dgm:t>
    </dgm:pt>
    <dgm:pt modelId="{BD43130B-9FE2-4F17-9464-E47C6B290E18}" type="pres">
      <dgm:prSet presAssocID="{8EF09C02-9652-46E0-8B8F-DF43E94C43E8}" presName="node" presStyleLbl="node1" presStyleIdx="2" presStyleCnt="3" custRadScaleRad="100353" custRadScaleInc="-478">
        <dgm:presLayoutVars>
          <dgm:bulletEnabled val="1"/>
        </dgm:presLayoutVars>
      </dgm:prSet>
      <dgm:spPr/>
      <dgm:t>
        <a:bodyPr/>
        <a:lstStyle/>
        <a:p>
          <a:endParaRPr lang="en-US"/>
        </a:p>
      </dgm:t>
    </dgm:pt>
  </dgm:ptLst>
  <dgm:cxnLst>
    <dgm:cxn modelId="{C5776094-7C55-4B76-9C34-B598E08DFA6C}" srcId="{0BD1099D-879C-48BB-81A5-6E5D3A62C368}" destId="{CA4B7305-AA46-4874-A7BE-8918BFBF4A78}" srcOrd="1" destOrd="0" parTransId="{D712E585-6968-4B0B-900C-5804B1256F58}" sibTransId="{F63A4CAD-AE21-45EA-BD31-C4BA63409FE6}"/>
    <dgm:cxn modelId="{61A8C1C8-D9EC-4239-BBD1-37BCBCB8F552}" type="presOf" srcId="{0BD1099D-879C-48BB-81A5-6E5D3A62C368}" destId="{20329121-2E9A-4E6A-997C-3FB9615D49A2}" srcOrd="0" destOrd="0" presId="urn:microsoft.com/office/officeart/2005/8/layout/radial4"/>
    <dgm:cxn modelId="{E8EF064B-D5BB-4DF5-8884-78877B8BBB12}" srcId="{D3310E27-23A4-44E4-9C19-86D550D240F3}" destId="{0BD1099D-879C-48BB-81A5-6E5D3A62C368}" srcOrd="0" destOrd="0" parTransId="{A4B2D9E1-94AA-4097-8FE9-A81C76F95862}" sibTransId="{D95F109C-550A-46B4-A03F-B39580682DFC}"/>
    <dgm:cxn modelId="{C4E1C4D3-3C96-417A-8595-0DB752B1B6E1}" type="presOf" srcId="{FBC248EE-B1EB-4D22-9100-282741955466}" destId="{2DABAD74-4AC6-465E-8937-8DC6C9066653}" srcOrd="0" destOrd="0" presId="urn:microsoft.com/office/officeart/2005/8/layout/radial4"/>
    <dgm:cxn modelId="{E75DB57F-1CD0-41BB-870E-E50FF9BE0198}" type="presOf" srcId="{D3310E27-23A4-44E4-9C19-86D550D240F3}" destId="{09B8973D-EAED-47FB-9F89-50DE38AFF30F}" srcOrd="0" destOrd="0" presId="urn:microsoft.com/office/officeart/2005/8/layout/radial4"/>
    <dgm:cxn modelId="{F7DA9E69-2131-494D-9D50-3A1E16865E7F}" type="presOf" srcId="{E8AC171F-5AE5-4360-80A8-776B83B0A67B}" destId="{40C89663-C380-4C70-A904-1A301301B58C}" srcOrd="0" destOrd="0" presId="urn:microsoft.com/office/officeart/2005/8/layout/radial4"/>
    <dgm:cxn modelId="{E857C52F-98B1-4B7A-B846-CA36351E3DE1}" type="presOf" srcId="{D712E585-6968-4B0B-900C-5804B1256F58}" destId="{46B0607C-9AE0-407A-9388-3EE0F7E4C2E7}" srcOrd="0" destOrd="0" presId="urn:microsoft.com/office/officeart/2005/8/layout/radial4"/>
    <dgm:cxn modelId="{1C07DCD6-EC76-4F1A-A9D5-D1C79F5ACF21}" type="presOf" srcId="{19E17D45-63E9-41FF-8FA5-338426C928A4}" destId="{73506EE9-192C-419F-9136-F969C0F98505}" srcOrd="0" destOrd="0" presId="urn:microsoft.com/office/officeart/2005/8/layout/radial4"/>
    <dgm:cxn modelId="{DB62B201-A16D-4EA9-85F6-362B5615CFA1}" srcId="{0BD1099D-879C-48BB-81A5-6E5D3A62C368}" destId="{8EF09C02-9652-46E0-8B8F-DF43E94C43E8}" srcOrd="2" destOrd="0" parTransId="{19E17D45-63E9-41FF-8FA5-338426C928A4}" sibTransId="{BA4F33D3-E71E-4721-99BC-89E452EC7F60}"/>
    <dgm:cxn modelId="{14AF5862-C335-496B-80D7-74F396A92FBE}" type="presOf" srcId="{CA4B7305-AA46-4874-A7BE-8918BFBF4A78}" destId="{1516CA75-2A56-4A5C-BD09-5D87079877F4}" srcOrd="0" destOrd="0" presId="urn:microsoft.com/office/officeart/2005/8/layout/radial4"/>
    <dgm:cxn modelId="{E8F2A99D-ED72-40DA-A3E2-E31ACA3352E7}" type="presOf" srcId="{8EF09C02-9652-46E0-8B8F-DF43E94C43E8}" destId="{BD43130B-9FE2-4F17-9464-E47C6B290E18}" srcOrd="0" destOrd="0" presId="urn:microsoft.com/office/officeart/2005/8/layout/radial4"/>
    <dgm:cxn modelId="{A6B15754-1CF1-4AD8-B797-3949E206EED9}" srcId="{0BD1099D-879C-48BB-81A5-6E5D3A62C368}" destId="{FBC248EE-B1EB-4D22-9100-282741955466}" srcOrd="0" destOrd="0" parTransId="{E8AC171F-5AE5-4360-80A8-776B83B0A67B}" sibTransId="{F758B357-70A7-42AD-9995-4F0E53CAD1E0}"/>
    <dgm:cxn modelId="{A464B68A-7CDF-4600-8DD7-4E95ACF404BA}" type="presParOf" srcId="{09B8973D-EAED-47FB-9F89-50DE38AFF30F}" destId="{20329121-2E9A-4E6A-997C-3FB9615D49A2}" srcOrd="0" destOrd="0" presId="urn:microsoft.com/office/officeart/2005/8/layout/radial4"/>
    <dgm:cxn modelId="{2BE30BC7-9E93-4BB1-8B90-5C5C6A57D5AA}" type="presParOf" srcId="{09B8973D-EAED-47FB-9F89-50DE38AFF30F}" destId="{40C89663-C380-4C70-A904-1A301301B58C}" srcOrd="1" destOrd="0" presId="urn:microsoft.com/office/officeart/2005/8/layout/radial4"/>
    <dgm:cxn modelId="{692C7B32-1CFC-4566-887A-AF3E411805CA}" type="presParOf" srcId="{09B8973D-EAED-47FB-9F89-50DE38AFF30F}" destId="{2DABAD74-4AC6-465E-8937-8DC6C9066653}" srcOrd="2" destOrd="0" presId="urn:microsoft.com/office/officeart/2005/8/layout/radial4"/>
    <dgm:cxn modelId="{7F7D1DD6-50F2-401D-93FE-C7F625CF8359}" type="presParOf" srcId="{09B8973D-EAED-47FB-9F89-50DE38AFF30F}" destId="{46B0607C-9AE0-407A-9388-3EE0F7E4C2E7}" srcOrd="3" destOrd="0" presId="urn:microsoft.com/office/officeart/2005/8/layout/radial4"/>
    <dgm:cxn modelId="{FDC007BC-66D5-4831-A3AB-3E441FB60DE0}" type="presParOf" srcId="{09B8973D-EAED-47FB-9F89-50DE38AFF30F}" destId="{1516CA75-2A56-4A5C-BD09-5D87079877F4}" srcOrd="4" destOrd="0" presId="urn:microsoft.com/office/officeart/2005/8/layout/radial4"/>
    <dgm:cxn modelId="{592C6E46-5A9F-4036-B2C8-7B6DAEA670F7}" type="presParOf" srcId="{09B8973D-EAED-47FB-9F89-50DE38AFF30F}" destId="{73506EE9-192C-419F-9136-F969C0F98505}" srcOrd="5" destOrd="0" presId="urn:microsoft.com/office/officeart/2005/8/layout/radial4"/>
    <dgm:cxn modelId="{D67962AA-58B2-47D9-90F9-B410191BC535}" type="presParOf" srcId="{09B8973D-EAED-47FB-9F89-50DE38AFF30F}" destId="{BD43130B-9FE2-4F17-9464-E47C6B290E1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B126-BAC4-4220-9616-DAFC7587CEFE}">
      <dsp:nvSpPr>
        <dsp:cNvPr id="0" name=""/>
        <dsp:cNvSpPr/>
      </dsp:nvSpPr>
      <dsp:spPr>
        <a:xfrm>
          <a:off x="2751" y="0"/>
          <a:ext cx="2816648" cy="869612"/>
        </a:xfrm>
        <a:prstGeom prst="roundRect">
          <a:avLst/>
        </a:prstGeom>
        <a:solidFill>
          <a:srgbClr val="A9D7D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buNone/>
          </a:pPr>
          <a:r>
            <a:rPr lang="tr-TR" sz="1500" b="1" kern="1200" dirty="0">
              <a:solidFill>
                <a:srgbClr val="4F81BD">
                  <a:lumMod val="50000"/>
                </a:srgbClr>
              </a:solidFill>
              <a:latin typeface="Century Schoolbook" pitchFamily="18" charset="0"/>
            </a:rPr>
            <a:t>Belirli (Specific) </a:t>
          </a:r>
          <a:endParaRPr lang="tr-TR" sz="1500" b="1" kern="1200" dirty="0">
            <a:solidFill>
              <a:srgbClr val="4F81BD">
                <a:lumMod val="50000"/>
              </a:srgbClr>
            </a:solidFill>
            <a:latin typeface="Century Schoolbook" pitchFamily="18" charset="0"/>
            <a:ea typeface="+mn-ea"/>
            <a:cs typeface="Simplified Arabic" pitchFamily="2" charset="-78"/>
          </a:endParaRPr>
        </a:p>
      </dsp:txBody>
      <dsp:txXfrm>
        <a:off x="45202" y="42451"/>
        <a:ext cx="2731746" cy="784710"/>
      </dsp:txXfrm>
    </dsp:sp>
    <dsp:sp modelId="{05A3F662-BAB1-4760-A755-1D0C7F2DDA6F}">
      <dsp:nvSpPr>
        <dsp:cNvPr id="0" name=""/>
        <dsp:cNvSpPr/>
      </dsp:nvSpPr>
      <dsp:spPr>
        <a:xfrm>
          <a:off x="1375" y="915082"/>
          <a:ext cx="2816648" cy="869612"/>
        </a:xfrm>
        <a:prstGeom prst="roundRect">
          <a:avLst/>
        </a:prstGeo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buNone/>
          </a:pPr>
          <a:r>
            <a:rPr lang="tr-TR" sz="1500" b="1" kern="1200" dirty="0">
              <a:solidFill>
                <a:srgbClr val="4F81BD">
                  <a:lumMod val="50000"/>
                </a:srgbClr>
              </a:solidFill>
              <a:latin typeface="Century Schoolbook" pitchFamily="18" charset="0"/>
            </a:rPr>
            <a:t>Ölçülebilir (Measurable) </a:t>
          </a:r>
          <a:endParaRPr lang="tr-TR" sz="1500" b="1" kern="1200" dirty="0">
            <a:solidFill>
              <a:srgbClr val="4F81BD">
                <a:lumMod val="50000"/>
              </a:srgbClr>
            </a:solidFill>
            <a:latin typeface="Century Schoolbook" pitchFamily="18" charset="0"/>
            <a:ea typeface="+mn-ea"/>
            <a:cs typeface="Simplified Arabic" pitchFamily="2" charset="-78"/>
          </a:endParaRPr>
        </a:p>
      </dsp:txBody>
      <dsp:txXfrm>
        <a:off x="43826" y="957533"/>
        <a:ext cx="2731746" cy="784710"/>
      </dsp:txXfrm>
    </dsp:sp>
    <dsp:sp modelId="{8BCCF11D-BEED-40D1-9E9A-AA669EA41A57}">
      <dsp:nvSpPr>
        <dsp:cNvPr id="0" name=""/>
        <dsp:cNvSpPr/>
      </dsp:nvSpPr>
      <dsp:spPr>
        <a:xfrm>
          <a:off x="1375" y="1828175"/>
          <a:ext cx="2816648" cy="869612"/>
        </a:xfrm>
        <a:prstGeom prst="round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buNone/>
          </a:pPr>
          <a:r>
            <a:rPr lang="tr-TR" sz="1500" b="1" kern="1200" dirty="0">
              <a:solidFill>
                <a:srgbClr val="4F81BD">
                  <a:lumMod val="50000"/>
                </a:srgbClr>
              </a:solidFill>
              <a:latin typeface="Century Schoolbook" pitchFamily="18" charset="0"/>
            </a:rPr>
            <a:t>Başarılabilir (Achievable) </a:t>
          </a:r>
          <a:endParaRPr lang="tr-TR" sz="1500" b="1" kern="1200" dirty="0">
            <a:solidFill>
              <a:srgbClr val="4F81BD">
                <a:lumMod val="50000"/>
              </a:srgbClr>
            </a:solidFill>
            <a:latin typeface="Century Schoolbook" pitchFamily="18" charset="0"/>
            <a:ea typeface="+mn-ea"/>
            <a:cs typeface="Simplified Arabic" pitchFamily="2" charset="-78"/>
          </a:endParaRPr>
        </a:p>
      </dsp:txBody>
      <dsp:txXfrm>
        <a:off x="43826" y="1870626"/>
        <a:ext cx="2731746" cy="784710"/>
      </dsp:txXfrm>
    </dsp:sp>
    <dsp:sp modelId="{B6BF629F-63CA-4C77-A149-7AF55A4B4865}">
      <dsp:nvSpPr>
        <dsp:cNvPr id="0" name=""/>
        <dsp:cNvSpPr/>
      </dsp:nvSpPr>
      <dsp:spPr>
        <a:xfrm>
          <a:off x="1375" y="2741268"/>
          <a:ext cx="2816648" cy="869612"/>
        </a:xfrm>
        <a:prstGeom prst="roundRect">
          <a:avLst/>
        </a:prstGeom>
        <a:solidFill>
          <a:schemeClr val="bg2">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buNone/>
          </a:pPr>
          <a:r>
            <a:rPr lang="tr-TR" sz="1500" b="1" kern="1200" dirty="0">
              <a:solidFill>
                <a:srgbClr val="4F81BD">
                  <a:lumMod val="50000"/>
                </a:srgbClr>
              </a:solidFill>
              <a:latin typeface="Century Schoolbook" pitchFamily="18" charset="0"/>
            </a:rPr>
            <a:t>Gerekli/ilgili (Relevant) </a:t>
          </a:r>
          <a:endParaRPr lang="tr-TR" sz="1500" b="1" kern="1200" dirty="0">
            <a:solidFill>
              <a:srgbClr val="4F81BD">
                <a:lumMod val="50000"/>
              </a:srgbClr>
            </a:solidFill>
            <a:latin typeface="Century Schoolbook" pitchFamily="18" charset="0"/>
            <a:ea typeface="+mn-ea"/>
            <a:cs typeface="Simplified Arabic" pitchFamily="2" charset="-78"/>
          </a:endParaRPr>
        </a:p>
      </dsp:txBody>
      <dsp:txXfrm>
        <a:off x="43826" y="2783719"/>
        <a:ext cx="2731746" cy="784710"/>
      </dsp:txXfrm>
    </dsp:sp>
    <dsp:sp modelId="{DAA33CBA-79F6-468C-AECA-E3706B4F4CFF}">
      <dsp:nvSpPr>
        <dsp:cNvPr id="0" name=""/>
        <dsp:cNvSpPr/>
      </dsp:nvSpPr>
      <dsp:spPr>
        <a:xfrm>
          <a:off x="1375" y="3654361"/>
          <a:ext cx="2816648" cy="869612"/>
        </a:xfrm>
        <a:prstGeom prst="roundRect">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buNone/>
          </a:pPr>
          <a:r>
            <a:rPr lang="tr-TR" sz="1500" b="1" kern="1200" dirty="0">
              <a:solidFill>
                <a:srgbClr val="4F81BD">
                  <a:lumMod val="50000"/>
                </a:srgbClr>
              </a:solidFill>
              <a:latin typeface="Century Schoolbook" pitchFamily="18" charset="0"/>
            </a:rPr>
            <a:t>Belirli bir zaman dilimi içinde gerçekleştirilmesi (Time-bound)</a:t>
          </a:r>
          <a:endParaRPr lang="tr-TR" sz="1500" b="1" kern="1200" dirty="0">
            <a:solidFill>
              <a:srgbClr val="4F81BD">
                <a:lumMod val="50000"/>
              </a:srgbClr>
            </a:solidFill>
            <a:latin typeface="Century Schoolbook" pitchFamily="18" charset="0"/>
            <a:ea typeface="+mn-ea"/>
            <a:cs typeface="Simplified Arabic" pitchFamily="2" charset="-78"/>
          </a:endParaRPr>
        </a:p>
      </dsp:txBody>
      <dsp:txXfrm>
        <a:off x="43826" y="3696812"/>
        <a:ext cx="2731746" cy="78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2F25-B204-43C3-A147-DC9D9E3C3FEE}">
      <dsp:nvSpPr>
        <dsp:cNvPr id="0" name=""/>
        <dsp:cNvSpPr/>
      </dsp:nvSpPr>
      <dsp:spPr>
        <a:xfrm rot="5400000">
          <a:off x="-154828" y="155420"/>
          <a:ext cx="1032188" cy="722531"/>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361858"/>
        <a:ext cx="722531" cy="309657"/>
      </dsp:txXfrm>
    </dsp:sp>
    <dsp:sp modelId="{BADEA40E-A5EC-4421-9581-CA4D21B4C2BD}">
      <dsp:nvSpPr>
        <dsp:cNvPr id="0" name=""/>
        <dsp:cNvSpPr/>
      </dsp:nvSpPr>
      <dsp:spPr>
        <a:xfrm rot="5400000">
          <a:off x="3111904" y="-2389370"/>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noProof="0" dirty="0">
              <a:solidFill>
                <a:schemeClr val="accent1">
                  <a:lumMod val="50000"/>
                </a:schemeClr>
              </a:solidFill>
            </a:rPr>
            <a:t>Devlet okullarında gençlik kulüpleri gibi yeni program fırsatları sağlar. </a:t>
          </a:r>
          <a:endParaRPr lang="tr-TR" sz="2000" kern="1200" noProof="0" dirty="0">
            <a:solidFill>
              <a:schemeClr val="accent1">
                <a:lumMod val="50000"/>
              </a:schemeClr>
            </a:solidFill>
            <a:cs typeface="Simplified Arabic" pitchFamily="2" charset="-78"/>
          </a:endParaRPr>
        </a:p>
      </dsp:txBody>
      <dsp:txXfrm rot="-5400000">
        <a:off x="722531" y="32755"/>
        <a:ext cx="5416916" cy="605418"/>
      </dsp:txXfrm>
    </dsp:sp>
    <dsp:sp modelId="{134E41E7-8A92-483A-A242-49F2A82AE158}">
      <dsp:nvSpPr>
        <dsp:cNvPr id="0" name=""/>
        <dsp:cNvSpPr/>
      </dsp:nvSpPr>
      <dsp:spPr>
        <a:xfrm rot="5400000">
          <a:off x="-154828" y="981759"/>
          <a:ext cx="1032188" cy="722531"/>
        </a:xfrm>
        <a:prstGeom prst="chevron">
          <a:avLst/>
        </a:prstGeom>
        <a:solidFill>
          <a:schemeClr val="accent4">
            <a:hueOff val="-764177"/>
            <a:satOff val="-5123"/>
            <a:lumOff val="-5295"/>
            <a:alphaOff val="0"/>
          </a:schemeClr>
        </a:solidFill>
        <a:ln w="9525" cap="flat" cmpd="sng" algn="ctr">
          <a:solidFill>
            <a:schemeClr val="accent4">
              <a:hueOff val="-764177"/>
              <a:satOff val="-5123"/>
              <a:lumOff val="-529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1188197"/>
        <a:ext cx="722531" cy="309657"/>
      </dsp:txXfrm>
    </dsp:sp>
    <dsp:sp modelId="{37943CC8-2857-4271-8D5B-4D6ED09E1F5E}">
      <dsp:nvSpPr>
        <dsp:cNvPr id="0" name=""/>
        <dsp:cNvSpPr/>
      </dsp:nvSpPr>
      <dsp:spPr>
        <a:xfrm rot="5400000">
          <a:off x="3111904" y="-1562442"/>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noProof="0" dirty="0">
              <a:solidFill>
                <a:schemeClr val="accent1">
                  <a:lumMod val="50000"/>
                </a:schemeClr>
              </a:solidFill>
            </a:rPr>
            <a:t>Programların çalışma kapsamları genişletilerek etki artırılır. </a:t>
          </a:r>
          <a:endParaRPr lang="tr-TR" sz="2000" kern="1200" noProof="0" dirty="0">
            <a:solidFill>
              <a:schemeClr val="accent1">
                <a:lumMod val="50000"/>
              </a:schemeClr>
            </a:solidFill>
            <a:cs typeface="Simplified Arabic" pitchFamily="2" charset="-78"/>
          </a:endParaRPr>
        </a:p>
      </dsp:txBody>
      <dsp:txXfrm rot="-5400000">
        <a:off x="722531" y="859683"/>
        <a:ext cx="5416916" cy="605418"/>
      </dsp:txXfrm>
    </dsp:sp>
    <dsp:sp modelId="{21030F9F-12C0-4CCB-9EB3-A1FBD0EF3CFE}">
      <dsp:nvSpPr>
        <dsp:cNvPr id="0" name=""/>
        <dsp:cNvSpPr/>
      </dsp:nvSpPr>
      <dsp:spPr>
        <a:xfrm rot="5400000">
          <a:off x="-154828" y="1808097"/>
          <a:ext cx="1032188" cy="722531"/>
        </a:xfrm>
        <a:prstGeom prst="chevron">
          <a:avLst/>
        </a:prstGeom>
        <a:solidFill>
          <a:schemeClr val="accent4">
            <a:hueOff val="-1528355"/>
            <a:satOff val="-10245"/>
            <a:lumOff val="-10589"/>
            <a:alphaOff val="0"/>
          </a:schemeClr>
        </a:solidFill>
        <a:ln w="9525" cap="flat" cmpd="sng" algn="ctr">
          <a:solidFill>
            <a:schemeClr val="accent4">
              <a:hueOff val="-1528355"/>
              <a:satOff val="-10245"/>
              <a:lumOff val="-1058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2014535"/>
        <a:ext cx="722531" cy="309657"/>
      </dsp:txXfrm>
    </dsp:sp>
    <dsp:sp modelId="{D7CA091E-2B6D-4C08-8BF8-B61B53741F79}">
      <dsp:nvSpPr>
        <dsp:cNvPr id="0" name=""/>
        <dsp:cNvSpPr/>
      </dsp:nvSpPr>
      <dsp:spPr>
        <a:xfrm rot="5400000">
          <a:off x="3111904" y="-736103"/>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noProof="0" dirty="0">
              <a:solidFill>
                <a:schemeClr val="accent1">
                  <a:lumMod val="50000"/>
                </a:schemeClr>
              </a:solidFill>
            </a:rPr>
            <a:t>Faaliyetlere yasal meşruiyet tanınarak uygulama kolaylaşır. </a:t>
          </a:r>
          <a:endParaRPr lang="tr-TR" sz="2000" kern="1200" noProof="0" dirty="0">
            <a:solidFill>
              <a:schemeClr val="accent1">
                <a:lumMod val="50000"/>
              </a:schemeClr>
            </a:solidFill>
            <a:cs typeface="Simplified Arabic" pitchFamily="2" charset="-78"/>
          </a:endParaRPr>
        </a:p>
      </dsp:txBody>
      <dsp:txXfrm rot="-5400000">
        <a:off x="722531" y="1686022"/>
        <a:ext cx="5416916" cy="605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2F25-B204-43C3-A147-DC9D9E3C3FEE}">
      <dsp:nvSpPr>
        <dsp:cNvPr id="0" name=""/>
        <dsp:cNvSpPr/>
      </dsp:nvSpPr>
      <dsp:spPr>
        <a:xfrm rot="5400000">
          <a:off x="-145054" y="147183"/>
          <a:ext cx="967032" cy="676922"/>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340589"/>
        <a:ext cx="676922" cy="290110"/>
      </dsp:txXfrm>
    </dsp:sp>
    <dsp:sp modelId="{BADEA40E-A5EC-4421-9581-CA4D21B4C2BD}">
      <dsp:nvSpPr>
        <dsp:cNvPr id="0" name=""/>
        <dsp:cNvSpPr/>
      </dsp:nvSpPr>
      <dsp:spPr>
        <a:xfrm rot="5400000">
          <a:off x="3215050" y="-2535999"/>
          <a:ext cx="628571" cy="570482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tr-TR" sz="2000" kern="1200" noProof="0" dirty="0"/>
            <a:t>Nakit ve ayni destek sağlar (Ekipman, malzeme, eğitim rehberi, uygulama).</a:t>
          </a:r>
          <a:endParaRPr lang="tr-TR" sz="2000" kern="1200" noProof="0" dirty="0">
            <a:cs typeface="Simplified Arabic" pitchFamily="2" charset="-78"/>
          </a:endParaRPr>
        </a:p>
      </dsp:txBody>
      <dsp:txXfrm rot="-5400000">
        <a:off x="676922" y="32813"/>
        <a:ext cx="5674143" cy="567203"/>
      </dsp:txXfrm>
    </dsp:sp>
    <dsp:sp modelId="{134E41E7-8A92-483A-A242-49F2A82AE158}">
      <dsp:nvSpPr>
        <dsp:cNvPr id="0" name=""/>
        <dsp:cNvSpPr/>
      </dsp:nvSpPr>
      <dsp:spPr>
        <a:xfrm rot="5400000">
          <a:off x="-145054" y="1182684"/>
          <a:ext cx="967032" cy="676922"/>
        </a:xfrm>
        <a:prstGeom prst="chevron">
          <a:avLst/>
        </a:prstGeom>
        <a:solidFill>
          <a:schemeClr val="accent2">
            <a:hueOff val="-441124"/>
            <a:satOff val="497"/>
            <a:lumOff val="1177"/>
            <a:alphaOff val="0"/>
          </a:schemeClr>
        </a:solidFill>
        <a:ln w="9525" cap="flat" cmpd="sng" algn="ctr">
          <a:solidFill>
            <a:schemeClr val="accent2">
              <a:hueOff val="-441124"/>
              <a:satOff val="497"/>
              <a:lumOff val="117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1376090"/>
        <a:ext cx="676922" cy="290110"/>
      </dsp:txXfrm>
    </dsp:sp>
    <dsp:sp modelId="{37943CC8-2857-4271-8D5B-4D6ED09E1F5E}">
      <dsp:nvSpPr>
        <dsp:cNvPr id="0" name=""/>
        <dsp:cNvSpPr/>
      </dsp:nvSpPr>
      <dsp:spPr>
        <a:xfrm rot="5400000">
          <a:off x="3004953" y="-1500498"/>
          <a:ext cx="1048764" cy="5704827"/>
        </a:xfrm>
        <a:prstGeom prst="round2SameRect">
          <a:avLst/>
        </a:prstGeom>
        <a:solidFill>
          <a:schemeClr val="lt1">
            <a:alpha val="90000"/>
            <a:hueOff val="0"/>
            <a:satOff val="0"/>
            <a:lumOff val="0"/>
            <a:alphaOff val="0"/>
          </a:schemeClr>
        </a:solidFill>
        <a:ln w="9525" cap="flat" cmpd="sng" algn="ctr">
          <a:solidFill>
            <a:schemeClr val="accent2">
              <a:hueOff val="-441124"/>
              <a:satOff val="497"/>
              <a:lumOff val="1177"/>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a:t>Bilgi ve ortaklık ağından faydalanma fırsatı verir (yeni ortaklık fırsatları).</a:t>
          </a:r>
          <a:endParaRPr lang="tr-TR" sz="2000" kern="1200" dirty="0">
            <a:cs typeface="Simplified Arabic" pitchFamily="2" charset="-78"/>
          </a:endParaRPr>
        </a:p>
      </dsp:txBody>
      <dsp:txXfrm rot="-5400000">
        <a:off x="676922" y="878729"/>
        <a:ext cx="5653631" cy="946372"/>
      </dsp:txXfrm>
    </dsp:sp>
    <dsp:sp modelId="{21030F9F-12C0-4CCB-9EB3-A1FBD0EF3CFE}">
      <dsp:nvSpPr>
        <dsp:cNvPr id="0" name=""/>
        <dsp:cNvSpPr/>
      </dsp:nvSpPr>
      <dsp:spPr>
        <a:xfrm rot="5400000">
          <a:off x="-145054" y="2008089"/>
          <a:ext cx="967032" cy="676922"/>
        </a:xfrm>
        <a:prstGeom prst="chevron">
          <a:avLst/>
        </a:prstGeom>
        <a:solidFill>
          <a:schemeClr val="accent2">
            <a:hueOff val="-882249"/>
            <a:satOff val="995"/>
            <a:lumOff val="2353"/>
            <a:alphaOff val="0"/>
          </a:schemeClr>
        </a:solidFill>
        <a:ln w="9525" cap="flat" cmpd="sng" algn="ctr">
          <a:solidFill>
            <a:schemeClr val="accent2">
              <a:hueOff val="-882249"/>
              <a:satOff val="995"/>
              <a:lumOff val="235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2201495"/>
        <a:ext cx="676922" cy="290110"/>
      </dsp:txXfrm>
    </dsp:sp>
    <dsp:sp modelId="{D7CA091E-2B6D-4C08-8BF8-B61B53741F79}">
      <dsp:nvSpPr>
        <dsp:cNvPr id="0" name=""/>
        <dsp:cNvSpPr/>
      </dsp:nvSpPr>
      <dsp:spPr>
        <a:xfrm rot="5400000">
          <a:off x="3215050" y="-675093"/>
          <a:ext cx="628571" cy="5704827"/>
        </a:xfrm>
        <a:prstGeom prst="round2SameRect">
          <a:avLst/>
        </a:prstGeom>
        <a:solidFill>
          <a:schemeClr val="lt1">
            <a:alpha val="90000"/>
            <a:hueOff val="0"/>
            <a:satOff val="0"/>
            <a:lumOff val="0"/>
            <a:alphaOff val="0"/>
          </a:schemeClr>
        </a:solidFill>
        <a:ln w="9525" cap="flat" cmpd="sng" algn="ctr">
          <a:solidFill>
            <a:schemeClr val="accent2">
              <a:hueOff val="-882249"/>
              <a:satOff val="995"/>
              <a:lumOff val="2353"/>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a:t>Medya ve pazarlama araçlarına erişim sağlar.</a:t>
          </a:r>
          <a:endParaRPr lang="tr-TR" sz="2000" kern="1200" dirty="0">
            <a:cs typeface="Simplified Arabic" pitchFamily="2" charset="-78"/>
          </a:endParaRPr>
        </a:p>
      </dsp:txBody>
      <dsp:txXfrm rot="-5400000">
        <a:off x="676922" y="1893719"/>
        <a:ext cx="5674143" cy="567203"/>
      </dsp:txXfrm>
    </dsp:sp>
    <dsp:sp modelId="{0BC27793-137F-4683-9060-297688B4275A}">
      <dsp:nvSpPr>
        <dsp:cNvPr id="0" name=""/>
        <dsp:cNvSpPr/>
      </dsp:nvSpPr>
      <dsp:spPr>
        <a:xfrm rot="5400000">
          <a:off x="-145054" y="2833493"/>
          <a:ext cx="967032" cy="676922"/>
        </a:xfrm>
        <a:prstGeom prst="chevron">
          <a:avLst/>
        </a:prstGeom>
        <a:solidFill>
          <a:schemeClr val="accent2">
            <a:hueOff val="-1323373"/>
            <a:satOff val="1492"/>
            <a:lumOff val="3530"/>
            <a:alphaOff val="0"/>
          </a:schemeClr>
        </a:solidFill>
        <a:ln w="9525" cap="flat" cmpd="sng" algn="ctr">
          <a:solidFill>
            <a:schemeClr val="accent2">
              <a:hueOff val="-1323373"/>
              <a:satOff val="1492"/>
              <a:lumOff val="3530"/>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889250" rtl="0">
            <a:lnSpc>
              <a:spcPct val="90000"/>
            </a:lnSpc>
            <a:spcBef>
              <a:spcPct val="0"/>
            </a:spcBef>
            <a:spcAft>
              <a:spcPct val="35000"/>
            </a:spcAft>
          </a:pPr>
          <a:r>
            <a:rPr kern="1200" dirty="0"/>
            <a:t> </a:t>
          </a:r>
          <a:endParaRPr lang="tr-TR" sz="1800" kern="1200" dirty="0">
            <a:cs typeface="Simplified Arabic" pitchFamily="2" charset="-78"/>
          </a:endParaRPr>
        </a:p>
      </dsp:txBody>
      <dsp:txXfrm rot="-5400000">
        <a:off x="1" y="3026899"/>
        <a:ext cx="676922" cy="290110"/>
      </dsp:txXfrm>
    </dsp:sp>
    <dsp:sp modelId="{230697C1-AA66-491B-9AEA-B3494E0F5ACD}">
      <dsp:nvSpPr>
        <dsp:cNvPr id="0" name=""/>
        <dsp:cNvSpPr/>
      </dsp:nvSpPr>
      <dsp:spPr>
        <a:xfrm rot="5400000">
          <a:off x="3215050" y="168382"/>
          <a:ext cx="628571" cy="5704827"/>
        </a:xfrm>
        <a:prstGeom prst="round2SameRect">
          <a:avLst/>
        </a:prstGeom>
        <a:solidFill>
          <a:schemeClr val="lt1">
            <a:alpha val="90000"/>
            <a:hueOff val="0"/>
            <a:satOff val="0"/>
            <a:lumOff val="0"/>
            <a:alphaOff val="0"/>
          </a:schemeClr>
        </a:solidFill>
        <a:ln w="9525" cap="flat" cmpd="sng" algn="ctr">
          <a:solidFill>
            <a:schemeClr val="accent2">
              <a:hueOff val="-1323373"/>
              <a:satOff val="1492"/>
              <a:lumOff val="353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a:t>Uygulamalı rehberlik ve deneyimsel öğrenme fırsatları sunar. </a:t>
          </a:r>
          <a:endParaRPr lang="tr-TR" sz="2000" kern="1200" dirty="0">
            <a:cs typeface="Simplified Arabic" pitchFamily="2" charset="-78"/>
          </a:endParaRPr>
        </a:p>
      </dsp:txBody>
      <dsp:txXfrm rot="-5400000">
        <a:off x="676922" y="2737194"/>
        <a:ext cx="5674143" cy="567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26BD3-048C-4D3C-B769-289048BEFF7F}">
      <dsp:nvSpPr>
        <dsp:cNvPr id="0" name=""/>
        <dsp:cNvSpPr/>
      </dsp:nvSpPr>
      <dsp:spPr>
        <a:xfrm>
          <a:off x="0" y="4703583"/>
          <a:ext cx="6286500" cy="51471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rgbClr val="FF0000"/>
              </a:solidFill>
            </a:rPr>
            <a:t>Başarısız ortaklıklar sonucunda proje engellenebilir. </a:t>
          </a:r>
          <a:endParaRPr lang="tr-TR" sz="1500" b="1" kern="1200">
            <a:solidFill>
              <a:srgbClr val="FF0000"/>
            </a:solidFill>
            <a:cs typeface="Simplified Arabic" pitchFamily="2" charset="-78"/>
          </a:endParaRPr>
        </a:p>
      </dsp:txBody>
      <dsp:txXfrm>
        <a:off x="0" y="4703583"/>
        <a:ext cx="6286500" cy="514710"/>
      </dsp:txXfrm>
    </dsp:sp>
    <dsp:sp modelId="{D0A9EE2E-F740-4C43-97D8-81D16FBC53EF}">
      <dsp:nvSpPr>
        <dsp:cNvPr id="0" name=""/>
        <dsp:cNvSpPr/>
      </dsp:nvSpPr>
      <dsp:spPr>
        <a:xfrm rot="10800000">
          <a:off x="0" y="3919679"/>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chemeClr val="accent1">
                  <a:lumMod val="50000"/>
                </a:schemeClr>
              </a:solidFill>
            </a:rPr>
            <a:t>Proje finansman sorunları oluşabilir ve ilk zorlukta geri çekilme yaşanabilir. </a:t>
          </a:r>
          <a:endParaRPr lang="tr-TR" sz="1500" b="1" kern="1200">
            <a:solidFill>
              <a:schemeClr val="accent1">
                <a:lumMod val="50000"/>
              </a:schemeClr>
            </a:solidFill>
            <a:cs typeface="Simplified Arabic" pitchFamily="2" charset="-78"/>
          </a:endParaRPr>
        </a:p>
      </dsp:txBody>
      <dsp:txXfrm rot="10800000">
        <a:off x="0" y="3919679"/>
        <a:ext cx="6286500" cy="514374"/>
      </dsp:txXfrm>
    </dsp:sp>
    <dsp:sp modelId="{EE480ECD-49F8-42ED-8AEA-DD113260F7B5}">
      <dsp:nvSpPr>
        <dsp:cNvPr id="0" name=""/>
        <dsp:cNvSpPr/>
      </dsp:nvSpPr>
      <dsp:spPr>
        <a:xfrm rot="10800000">
          <a:off x="0" y="3135774"/>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chemeClr val="accent1">
                  <a:lumMod val="50000"/>
                </a:schemeClr>
              </a:solidFill>
            </a:rPr>
            <a:t>Proje uygulanmasında kontrol kaybı olabilir. </a:t>
          </a:r>
          <a:endParaRPr lang="tr-TR" sz="1500" b="1" kern="1200">
            <a:solidFill>
              <a:schemeClr val="accent1">
                <a:lumMod val="50000"/>
              </a:schemeClr>
            </a:solidFill>
            <a:cs typeface="Simplified Arabic" pitchFamily="2" charset="-78"/>
          </a:endParaRPr>
        </a:p>
      </dsp:txBody>
      <dsp:txXfrm rot="10800000">
        <a:off x="0" y="3135774"/>
        <a:ext cx="6286500" cy="514374"/>
      </dsp:txXfrm>
    </dsp:sp>
    <dsp:sp modelId="{8A5204CC-41BE-4C18-A111-47967D7CED73}">
      <dsp:nvSpPr>
        <dsp:cNvPr id="0" name=""/>
        <dsp:cNvSpPr/>
      </dsp:nvSpPr>
      <dsp:spPr>
        <a:xfrm rot="10800000">
          <a:off x="0" y="2369389"/>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chemeClr val="accent1">
                  <a:lumMod val="50000"/>
                </a:schemeClr>
              </a:solidFill>
            </a:rPr>
            <a:t>Projenin yayınlanmış hedef misyonu üzerinde zorlu kontrol süreçleri olabilir. </a:t>
          </a:r>
          <a:endParaRPr lang="tr-TR" sz="1500" b="1" kern="1200">
            <a:solidFill>
              <a:schemeClr val="accent1">
                <a:lumMod val="50000"/>
              </a:schemeClr>
            </a:solidFill>
            <a:cs typeface="Simplified Arabic" pitchFamily="2" charset="-78"/>
          </a:endParaRPr>
        </a:p>
      </dsp:txBody>
      <dsp:txXfrm rot="10800000">
        <a:off x="0" y="2369389"/>
        <a:ext cx="6286500" cy="514374"/>
      </dsp:txXfrm>
    </dsp:sp>
    <dsp:sp modelId="{71B7F463-6E89-4AB2-8440-E3DA842B4EB3}">
      <dsp:nvSpPr>
        <dsp:cNvPr id="0" name=""/>
        <dsp:cNvSpPr/>
      </dsp:nvSpPr>
      <dsp:spPr>
        <a:xfrm rot="10800000">
          <a:off x="0" y="1567966"/>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chemeClr val="accent1">
                  <a:lumMod val="50000"/>
                </a:schemeClr>
              </a:solidFill>
            </a:rPr>
            <a:t>Çalışma yöntemleri, kriterler açısından kar amacı güden ve gütmeyen kuruluşlar arasında farklılık olabilir.</a:t>
          </a:r>
          <a:endParaRPr lang="tr-TR" sz="1500" b="1" kern="1200">
            <a:solidFill>
              <a:schemeClr val="accent1">
                <a:lumMod val="50000"/>
              </a:schemeClr>
            </a:solidFill>
            <a:cs typeface="Simplified Arabic" pitchFamily="2" charset="-78"/>
          </a:endParaRPr>
        </a:p>
      </dsp:txBody>
      <dsp:txXfrm rot="10800000">
        <a:off x="0" y="1567966"/>
        <a:ext cx="6286500" cy="514374"/>
      </dsp:txXfrm>
    </dsp:sp>
    <dsp:sp modelId="{0AA75AF2-85FB-4BFC-B1D7-C8E2353F3815}">
      <dsp:nvSpPr>
        <dsp:cNvPr id="0" name=""/>
        <dsp:cNvSpPr/>
      </dsp:nvSpPr>
      <dsp:spPr>
        <a:xfrm rot="10800000">
          <a:off x="0" y="784062"/>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a:solidFill>
                <a:schemeClr val="accent1">
                  <a:lumMod val="50000"/>
                </a:schemeClr>
              </a:solidFill>
            </a:rPr>
            <a:t>Ortak olan kuruluşlar mali kaynaklarının çoğunu elde tutup kontrol etmeye çalışır.</a:t>
          </a:r>
          <a:endParaRPr lang="tr-TR" sz="1500" b="1" kern="1200">
            <a:solidFill>
              <a:schemeClr val="accent1">
                <a:lumMod val="50000"/>
              </a:schemeClr>
            </a:solidFill>
            <a:cs typeface="Simplified Arabic" pitchFamily="2" charset="-78"/>
          </a:endParaRPr>
        </a:p>
      </dsp:txBody>
      <dsp:txXfrm rot="10800000">
        <a:off x="0" y="784062"/>
        <a:ext cx="6286500" cy="514374"/>
      </dsp:txXfrm>
    </dsp:sp>
    <dsp:sp modelId="{AC2578A4-BE08-4F04-865B-50D63B580823}">
      <dsp:nvSpPr>
        <dsp:cNvPr id="0" name=""/>
        <dsp:cNvSpPr/>
      </dsp:nvSpPr>
      <dsp:spPr>
        <a:xfrm rot="10800000">
          <a:off x="0" y="157"/>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a:solidFill>
                <a:srgbClr val="2A5C58"/>
              </a:solidFill>
            </a:rPr>
            <a:t>Proje </a:t>
          </a:r>
          <a:r>
            <a:rPr lang="en-US" sz="1500" b="1" kern="1200" dirty="0" err="1">
              <a:solidFill>
                <a:srgbClr val="2A5C58"/>
              </a:solidFill>
            </a:rPr>
            <a:t>hedeflerinde</a:t>
          </a:r>
          <a:r>
            <a:rPr lang="en-US" sz="1500" b="1" kern="1200" dirty="0">
              <a:solidFill>
                <a:srgbClr val="2A5C58"/>
              </a:solidFill>
            </a:rPr>
            <a:t> %100 </a:t>
          </a:r>
          <a:r>
            <a:rPr lang="en-US" sz="1500" b="1" kern="1200" dirty="0" err="1">
              <a:solidFill>
                <a:srgbClr val="2A5C58"/>
              </a:solidFill>
            </a:rPr>
            <a:t>kontrol</a:t>
          </a:r>
          <a:r>
            <a:rPr lang="en-US" sz="1500" b="1" kern="1200" dirty="0">
              <a:solidFill>
                <a:srgbClr val="2A5C58"/>
              </a:solidFill>
            </a:rPr>
            <a:t> </a:t>
          </a:r>
          <a:r>
            <a:rPr lang="en-US" sz="1500" b="1" kern="1200" dirty="0" err="1">
              <a:solidFill>
                <a:srgbClr val="2A5C58"/>
              </a:solidFill>
            </a:rPr>
            <a:t>sağlayamama</a:t>
          </a:r>
          <a:endParaRPr lang="tr-TR" sz="1500" b="1" kern="1200" dirty="0">
            <a:solidFill>
              <a:srgbClr val="2A5C58"/>
            </a:solidFill>
            <a:cs typeface="Simplified Arabic" pitchFamily="2" charset="-78"/>
          </a:endParaRPr>
        </a:p>
      </dsp:txBody>
      <dsp:txXfrm rot="10800000">
        <a:off x="0" y="157"/>
        <a:ext cx="6286500" cy="514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9121-2E9A-4E6A-997C-3FB9615D49A2}">
      <dsp:nvSpPr>
        <dsp:cNvPr id="0" name=""/>
        <dsp:cNvSpPr/>
      </dsp:nvSpPr>
      <dsp:spPr>
        <a:xfrm>
          <a:off x="3153412" y="2736691"/>
          <a:ext cx="2298470" cy="22984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0" kern="1200"/>
            <a:t>Yönetim kademesinde yer alan karar verici merciler ile bağlantı </a:t>
          </a:r>
          <a:endParaRPr lang="tr-TR" sz="2400" b="0" kern="1200"/>
        </a:p>
      </dsp:txBody>
      <dsp:txXfrm>
        <a:off x="3490015" y="3073294"/>
        <a:ext cx="1625264" cy="1625264"/>
      </dsp:txXfrm>
    </dsp:sp>
    <dsp:sp modelId="{40C89663-C380-4C70-A904-1A301301B58C}">
      <dsp:nvSpPr>
        <dsp:cNvPr id="0" name=""/>
        <dsp:cNvSpPr/>
      </dsp:nvSpPr>
      <dsp:spPr>
        <a:xfrm rot="12900000">
          <a:off x="1676224" y="2335632"/>
          <a:ext cx="1760273" cy="65506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ABAD74-4AC6-465E-8937-8DC6C9066653}">
      <dsp:nvSpPr>
        <dsp:cNvPr id="0" name=""/>
        <dsp:cNvSpPr/>
      </dsp:nvSpPr>
      <dsp:spPr>
        <a:xfrm>
          <a:off x="743621" y="1284919"/>
          <a:ext cx="2183547" cy="17468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a:t>Sosyal Sorumluluk Departmanı </a:t>
          </a:r>
          <a:endParaRPr lang="tr-TR" sz="2400" kern="1200"/>
        </a:p>
      </dsp:txBody>
      <dsp:txXfrm>
        <a:off x="794784" y="1336082"/>
        <a:ext cx="2081221" cy="1644511"/>
      </dsp:txXfrm>
    </dsp:sp>
    <dsp:sp modelId="{46B0607C-9AE0-407A-9388-3EE0F7E4C2E7}">
      <dsp:nvSpPr>
        <dsp:cNvPr id="0" name=""/>
        <dsp:cNvSpPr/>
      </dsp:nvSpPr>
      <dsp:spPr>
        <a:xfrm rot="16200000">
          <a:off x="3422510" y="1426573"/>
          <a:ext cx="1760273" cy="65506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16CA75-2A56-4A5C-BD09-5D87079877F4}">
      <dsp:nvSpPr>
        <dsp:cNvPr id="0" name=""/>
        <dsp:cNvSpPr/>
      </dsp:nvSpPr>
      <dsp:spPr>
        <a:xfrm>
          <a:off x="3210873" y="549"/>
          <a:ext cx="2183547" cy="17468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a:t>Halkla İlişkiler</a:t>
          </a:r>
          <a:endParaRPr lang="tr-TR" sz="2400" kern="1200"/>
        </a:p>
      </dsp:txBody>
      <dsp:txXfrm>
        <a:off x="3262036" y="51712"/>
        <a:ext cx="2081221" cy="1644511"/>
      </dsp:txXfrm>
    </dsp:sp>
    <dsp:sp modelId="{73506EE9-192C-419F-9136-F969C0F98505}">
      <dsp:nvSpPr>
        <dsp:cNvPr id="0" name=""/>
        <dsp:cNvSpPr/>
      </dsp:nvSpPr>
      <dsp:spPr>
        <a:xfrm rot="19482792">
          <a:off x="5162208" y="2323666"/>
          <a:ext cx="1770320" cy="65506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3130B-9FE2-4F17-9464-E47C6B290E18}">
      <dsp:nvSpPr>
        <dsp:cNvPr id="0" name=""/>
        <dsp:cNvSpPr/>
      </dsp:nvSpPr>
      <dsp:spPr>
        <a:xfrm>
          <a:off x="5678126" y="1266449"/>
          <a:ext cx="2183547" cy="17468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a:t>İnsan Kaynakları Departmanı </a:t>
          </a:r>
        </a:p>
        <a:p>
          <a:pPr lvl="0" algn="ctr" defTabSz="1066800" rtl="0">
            <a:lnSpc>
              <a:spcPct val="90000"/>
            </a:lnSpc>
            <a:spcBef>
              <a:spcPct val="0"/>
            </a:spcBef>
            <a:spcAft>
              <a:spcPct val="35000"/>
            </a:spcAft>
          </a:pPr>
          <a:endParaRPr lang="tr-TR" sz="2400" kern="1200"/>
        </a:p>
      </dsp:txBody>
      <dsp:txXfrm>
        <a:off x="5729289" y="1317612"/>
        <a:ext cx="2081221" cy="16445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5B38208-CC92-48FF-A1B0-CAC6AB583D96}" type="datetimeFigureOut">
              <a:rPr lang="en-US" smtClean="0"/>
              <a:pPr rtl="0"/>
              <a:t>9/10/2018</a:t>
            </a:fld>
            <a:endParaRPr lang="tr-T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26422D6-FA15-42EF-A599-54184F3280D4}" type="slidenum">
              <a:rPr lang="en-US" smtClean="0"/>
              <a:pPr/>
              <a:t>‹#›</a:t>
            </a:fld>
            <a:endParaRPr lang="tr-TR" dirty="0"/>
          </a:p>
        </p:txBody>
      </p:sp>
    </p:spTree>
    <p:extLst>
      <p:ext uri="{BB962C8B-B14F-4D97-AF65-F5344CB8AC3E}">
        <p14:creationId xmlns:p14="http://schemas.microsoft.com/office/powerpoint/2010/main" val="111789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07683"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07683"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93888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dirty="0"/>
              <a:t>Ölçülmeli ve belirli olmalı</a:t>
            </a:r>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11</a:t>
            </a:fld>
            <a:endParaRPr lang="tr-TR" dirty="0"/>
          </a:p>
        </p:txBody>
      </p:sp>
    </p:spTree>
    <p:extLst>
      <p:ext uri="{BB962C8B-B14F-4D97-AF65-F5344CB8AC3E}">
        <p14:creationId xmlns:p14="http://schemas.microsoft.com/office/powerpoint/2010/main" val="405203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dirty="0"/>
              <a:t>Özel sektörle çalışmanın avantajlarını gösteren başka bir slayt ekleyin. </a:t>
            </a:r>
          </a:p>
          <a:p>
            <a:pPr rtl="0">
              <a:buFont typeface="Arial" pitchFamily="34" charset="0"/>
              <a:buChar char="•"/>
            </a:pPr>
            <a:r>
              <a:rPr lang="tr-TR" dirty="0"/>
              <a:t>Finansal olarak fayda sağlayanlar</a:t>
            </a:r>
          </a:p>
          <a:p>
            <a:pPr rtl="0">
              <a:buFont typeface="Arial" pitchFamily="34" charset="0"/>
              <a:buChar char="•"/>
            </a:pPr>
            <a:r>
              <a:rPr lang="tr-TR" dirty="0"/>
              <a:t> Ayni katkı: makineler, malzemeler, vb. </a:t>
            </a:r>
          </a:p>
          <a:p>
            <a:pPr rtl="0">
              <a:buFont typeface="Arial" pitchFamily="34" charset="0"/>
              <a:buChar char="•"/>
            </a:pPr>
            <a:r>
              <a:rPr lang="tr-TR" dirty="0"/>
              <a:t>Pazarlama/Halkla İlişkiler</a:t>
            </a:r>
          </a:p>
          <a:p>
            <a:pPr rtl="0">
              <a:buFont typeface="Arial" pitchFamily="34" charset="0"/>
              <a:buChar char="•"/>
            </a:pPr>
            <a:r>
              <a:rPr lang="tr-TR" dirty="0"/>
              <a:t>Diğer ortakların tanıtılması</a:t>
            </a:r>
          </a:p>
          <a:p>
            <a:pPr rtl="0">
              <a:buFont typeface="Arial" pitchFamily="34" charset="0"/>
              <a:buChar char="•"/>
            </a:pPr>
            <a:r>
              <a:rPr lang="tr-TR" dirty="0"/>
              <a:t>Mentorluk/staj </a:t>
            </a:r>
          </a:p>
          <a:p>
            <a:pPr rtl="0">
              <a:buFont typeface="Arial" pitchFamily="34" charset="0"/>
              <a:buChar char="•"/>
            </a:pPr>
            <a:r>
              <a:rPr lang="tr-TR" dirty="0"/>
              <a:t>Son işler </a:t>
            </a:r>
          </a:p>
          <a:p>
            <a:pPr rtl="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pPr rtl="0"/>
            <a:fld id="{4BDAABAA-B0D8-48F4-9224-FE435433E3FC}" type="slidenum">
              <a:rPr lang="en-US" smtClean="0"/>
              <a:pPr rtl="0"/>
              <a:t>17</a:t>
            </a:fld>
            <a:endParaRPr lang="tr-TR" dirty="0"/>
          </a:p>
        </p:txBody>
      </p:sp>
    </p:spTree>
    <p:extLst>
      <p:ext uri="{BB962C8B-B14F-4D97-AF65-F5344CB8AC3E}">
        <p14:creationId xmlns:p14="http://schemas.microsoft.com/office/powerpoint/2010/main" val="24535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dirty="0"/>
              <a:t>Özel sektörle çalışmanın avantajlarını gösteren başka bir slayt ekleyin.</a:t>
            </a:r>
          </a:p>
          <a:p>
            <a:pPr rtl="0">
              <a:buFont typeface="Arial" pitchFamily="34" charset="0"/>
              <a:buChar char="•"/>
            </a:pPr>
            <a:r>
              <a:rPr lang="tr-TR" dirty="0"/>
              <a:t>Finansal olarak fayda sağlayanlar</a:t>
            </a:r>
          </a:p>
          <a:p>
            <a:pPr rtl="0">
              <a:buFont typeface="Arial" pitchFamily="34" charset="0"/>
              <a:buChar char="•"/>
            </a:pPr>
            <a:r>
              <a:rPr lang="tr-TR" dirty="0"/>
              <a:t> Ayni katkı: makineler, malzemeler, vb.</a:t>
            </a:r>
          </a:p>
          <a:p>
            <a:pPr rtl="0">
              <a:buFont typeface="Arial" pitchFamily="34" charset="0"/>
              <a:buChar char="•"/>
            </a:pPr>
            <a:r>
              <a:rPr lang="tr-TR" dirty="0"/>
              <a:t>Pazarlama/Halkla İlişkiler</a:t>
            </a:r>
          </a:p>
          <a:p>
            <a:pPr rtl="0">
              <a:buFont typeface="Arial" pitchFamily="34" charset="0"/>
              <a:buChar char="•"/>
            </a:pPr>
            <a:r>
              <a:rPr lang="tr-TR" dirty="0"/>
              <a:t>Diğer ortakların tanıtılması</a:t>
            </a:r>
          </a:p>
          <a:p>
            <a:pPr rtl="0">
              <a:buFont typeface="Arial" pitchFamily="34" charset="0"/>
              <a:buChar char="•"/>
            </a:pPr>
            <a:r>
              <a:rPr lang="tr-TR" dirty="0"/>
              <a:t>Mentorluk/staj</a:t>
            </a:r>
          </a:p>
          <a:p>
            <a:pPr rtl="0">
              <a:buFont typeface="Arial" pitchFamily="34" charset="0"/>
              <a:buChar char="•"/>
            </a:pPr>
            <a:r>
              <a:rPr lang="tr-TR" dirty="0"/>
              <a:t>Son işler</a:t>
            </a:r>
          </a:p>
          <a:p>
            <a:pPr rtl="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pPr rtl="0"/>
            <a:fld id="{4BDAABAA-B0D8-48F4-9224-FE435433E3FC}" type="slidenum">
              <a:rPr lang="en-US" smtClean="0"/>
              <a:pPr rtl="0"/>
              <a:t>18</a:t>
            </a:fld>
            <a:endParaRPr lang="tr-TR" dirty="0"/>
          </a:p>
        </p:txBody>
      </p:sp>
    </p:spTree>
    <p:extLst>
      <p:ext uri="{BB962C8B-B14F-4D97-AF65-F5344CB8AC3E}">
        <p14:creationId xmlns:p14="http://schemas.microsoft.com/office/powerpoint/2010/main" val="31100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19</a:t>
            </a:fld>
            <a:endParaRPr lang="tr-TR"/>
          </a:p>
        </p:txBody>
      </p:sp>
    </p:spTree>
    <p:extLst>
      <p:ext uri="{BB962C8B-B14F-4D97-AF65-F5344CB8AC3E}">
        <p14:creationId xmlns:p14="http://schemas.microsoft.com/office/powerpoint/2010/main" val="99574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20</a:t>
            </a:fld>
            <a:endParaRPr lang="tr-TR"/>
          </a:p>
        </p:txBody>
      </p:sp>
    </p:spTree>
    <p:extLst>
      <p:ext uri="{BB962C8B-B14F-4D97-AF65-F5344CB8AC3E}">
        <p14:creationId xmlns:p14="http://schemas.microsoft.com/office/powerpoint/2010/main" val="21551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42900" y="4960137"/>
            <a:ext cx="5829300" cy="1463040"/>
          </a:xfrm>
        </p:spPr>
        <p:txBody>
          <a:bodyPr anchor="ctr">
            <a:normAutofit/>
          </a:bodyPr>
          <a:lstStyle>
            <a:lvl1pPr algn="r">
              <a:defRPr sz="4400" spc="200" baseline="0"/>
            </a:lvl1pPr>
          </a:lstStyle>
          <a:p>
            <a:r>
              <a:rPr lang="en-US" dirty="0"/>
              <a:t>ANA BAŞLIK STİLİNİ DEĞİŞTİRMEK İÇİN TIKLAYIN</a:t>
            </a:r>
          </a:p>
        </p:txBody>
      </p:sp>
      <p:sp>
        <p:nvSpPr>
          <p:cNvPr id="3" name="Subtitle 2"/>
          <p:cNvSpPr>
            <a:spLocks noGrp="1"/>
          </p:cNvSpPr>
          <p:nvPr>
            <p:ph type="subTitle" idx="1" hasCustomPrompt="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dirty="0"/>
              <a:t>Ana Alt Başlık stilini değiştirmek için tıklayın</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79664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ANA BAŞLIK STİLİNİ DEĞİŞTİRMEK İÇİN TIKLAYIN</a:t>
            </a:r>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69906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6" y="762000"/>
            <a:ext cx="1971675" cy="5410200"/>
          </a:xfrm>
        </p:spPr>
        <p:txBody>
          <a:bodyPr vert="eaVert" lIns="45720" tIns="91440" rIns="45720" bIns="91440"/>
          <a:lstStyle>
            <a:lvl1pPr>
              <a:defRPr/>
            </a:lvl1pPr>
          </a:lstStyle>
          <a:p>
            <a:r>
              <a:rPr lang="en-US" dirty="0"/>
              <a:t>ANA BAŞLIK STİLİNİ DEĞİŞTİRMEK İÇİN TIKLAYIN</a:t>
            </a:r>
          </a:p>
        </p:txBody>
      </p:sp>
      <p:sp>
        <p:nvSpPr>
          <p:cNvPr id="3" name="Vertical Text Placeholder 2"/>
          <p:cNvSpPr>
            <a:spLocks noGrp="1"/>
          </p:cNvSpPr>
          <p:nvPr>
            <p:ph type="body" orient="vert" idx="1" hasCustomPrompt="1"/>
          </p:nvPr>
        </p:nvSpPr>
        <p:spPr>
          <a:xfrm>
            <a:off x="742951" y="762000"/>
            <a:ext cx="5686425" cy="5410200"/>
          </a:xfrm>
        </p:spPr>
        <p:txBody>
          <a:bodyPr vert="eaVert"/>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644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27064" y="1583140"/>
            <a:ext cx="8039265" cy="4403677"/>
          </a:xfrm>
        </p:spPr>
        <p:txBody>
          <a:bodyPr/>
          <a:lstStyle>
            <a:lvl1pPr>
              <a:defRPr sz="1400"/>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6" name="Title 5"/>
          <p:cNvSpPr>
            <a:spLocks noGrp="1"/>
          </p:cNvSpPr>
          <p:nvPr>
            <p:ph type="title" hasCustomPrompt="1"/>
          </p:nvPr>
        </p:nvSpPr>
        <p:spPr>
          <a:xfrm>
            <a:off x="627063" y="274639"/>
            <a:ext cx="8039265" cy="831509"/>
          </a:xfrm>
        </p:spPr>
        <p:txBody>
          <a:bodyPr/>
          <a:lstStyle>
            <a:lvl1pPr>
              <a:defRPr b="1"/>
            </a:lvl1pPr>
          </a:lstStyle>
          <a:p>
            <a:r>
              <a:rPr lang="en-US" dirty="0"/>
              <a:t>ANA BAŞLIK STİLİNİ DEĞİŞTİRMEK İÇİN TIKLAYIN</a:t>
            </a:r>
          </a:p>
        </p:txBody>
      </p:sp>
      <p:sp>
        <p:nvSpPr>
          <p:cNvPr id="4" name="Rectangle 3"/>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5266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831509"/>
          </a:xfrm>
        </p:spPr>
        <p:txBody>
          <a:bodyPr/>
          <a:lstStyle>
            <a:lvl1pPr>
              <a:defRPr b="1"/>
            </a:lvl1pPr>
          </a:lstStyle>
          <a:p>
            <a:r>
              <a:rPr lang="en-US" dirty="0"/>
              <a:t>ANA BAŞLIK STİLİNİ DEĞİŞTİRMEK İÇİN TIKLAYIN</a:t>
            </a:r>
          </a:p>
        </p:txBody>
      </p:sp>
      <p:sp>
        <p:nvSpPr>
          <p:cNvPr id="4" name="Picture Placeholder 3"/>
          <p:cNvSpPr>
            <a:spLocks noGrp="1"/>
          </p:cNvSpPr>
          <p:nvPr>
            <p:ph type="pic" sz="quarter" idx="10"/>
          </p:nvPr>
        </p:nvSpPr>
        <p:spPr>
          <a:xfrm>
            <a:off x="457201" y="1601338"/>
            <a:ext cx="4046561" cy="4403647"/>
          </a:xfrm>
        </p:spPr>
        <p:txBody>
          <a:bodyPr/>
          <a:lstStyle/>
          <a:p>
            <a:endParaRPr lang="en-US" dirty="0"/>
          </a:p>
        </p:txBody>
      </p:sp>
      <p:sp>
        <p:nvSpPr>
          <p:cNvPr id="6" name="Text Placeholder 5"/>
          <p:cNvSpPr>
            <a:spLocks noGrp="1"/>
          </p:cNvSpPr>
          <p:nvPr>
            <p:ph type="body" sz="quarter" idx="11" hasCustomPrompt="1"/>
          </p:nvPr>
        </p:nvSpPr>
        <p:spPr>
          <a:xfrm>
            <a:off x="4667250" y="1602317"/>
            <a:ext cx="4019550" cy="4402667"/>
          </a:xfrm>
        </p:spPr>
        <p:txBody>
          <a:bodyPr/>
          <a:lstStyle>
            <a:lvl1pPr>
              <a:defRPr sz="1400">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5" name="Rectangle 4"/>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131973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YF Overview 1">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7"/>
            <a:ext cx="7772400" cy="754372"/>
          </a:xfrm>
        </p:spPr>
        <p:txBody>
          <a:bodyPr>
            <a:noAutofit/>
          </a:bodyPr>
          <a:lstStyle/>
          <a:p>
            <a:r>
              <a:rPr lang="en-US" sz="2400" b="1" dirty="0">
                <a:solidFill>
                  <a:srgbClr val="00467F"/>
                </a:solidFill>
              </a:rPr>
              <a:t>ULUSLARARASI GENÇLİK VAKFI </a:t>
            </a:r>
          </a:p>
        </p:txBody>
      </p:sp>
      <p:sp>
        <p:nvSpPr>
          <p:cNvPr id="5" name="Title 20"/>
          <p:cNvSpPr txBox="1">
            <a:spLocks/>
          </p:cNvSpPr>
          <p:nvPr userDrawn="1"/>
        </p:nvSpPr>
        <p:spPr>
          <a:xfrm>
            <a:off x="0" y="4839094"/>
            <a:ext cx="9144000" cy="967436"/>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250" dirty="0">
                <a:solidFill>
                  <a:srgbClr val="00467F"/>
                </a:solidFill>
                <a:latin typeface="+mj-lt"/>
              </a:rPr>
              <a:t>IYF gençleri </a:t>
            </a:r>
            <a:r>
              <a:rPr lang="tr-TR" sz="2250" b="1" dirty="0">
                <a:solidFill>
                  <a:srgbClr val="00467F"/>
                </a:solidFill>
                <a:latin typeface="+mj-lt"/>
              </a:rPr>
              <a:t>sağlıklı</a:t>
            </a:r>
            <a:r>
              <a:rPr lang="tr-TR" sz="2250" dirty="0">
                <a:solidFill>
                  <a:srgbClr val="00467F"/>
                </a:solidFill>
                <a:latin typeface="+mj-lt"/>
              </a:rPr>
              <a:t>, </a:t>
            </a:r>
            <a:r>
              <a:rPr lang="tr-TR" sz="2250" b="1" dirty="0">
                <a:solidFill>
                  <a:srgbClr val="00467F"/>
                </a:solidFill>
                <a:latin typeface="+mj-lt"/>
              </a:rPr>
              <a:t>üretken</a:t>
            </a:r>
            <a:r>
              <a:rPr lang="tr-TR" sz="2250" dirty="0">
                <a:solidFill>
                  <a:srgbClr val="00467F"/>
                </a:solidFill>
                <a:latin typeface="+mj-lt"/>
              </a:rPr>
              <a:t> ve </a:t>
            </a:r>
            <a:r>
              <a:rPr lang="tr-TR" sz="2250" b="1" dirty="0">
                <a:solidFill>
                  <a:srgbClr val="00467F"/>
                </a:solidFill>
                <a:latin typeface="+mj-lt"/>
              </a:rPr>
              <a:t>aktif</a:t>
            </a:r>
            <a:r>
              <a:rPr lang="tr-TR" sz="2250" dirty="0">
                <a:solidFill>
                  <a:srgbClr val="00467F"/>
                </a:solidFill>
                <a:latin typeface="+mj-lt"/>
              </a:rPr>
              <a:t> bireyler olmaya hazırlar.</a:t>
            </a:r>
          </a:p>
        </p:txBody>
      </p:sp>
      <p:sp>
        <p:nvSpPr>
          <p:cNvPr id="6" name="Oval 5"/>
          <p:cNvSpPr/>
          <p:nvPr userDrawn="1"/>
        </p:nvSpPr>
        <p:spPr>
          <a:xfrm>
            <a:off x="986906"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7" name="Title 20"/>
          <p:cNvSpPr txBox="1">
            <a:spLocks/>
          </p:cNvSpPr>
          <p:nvPr userDrawn="1"/>
        </p:nvSpPr>
        <p:spPr>
          <a:xfrm>
            <a:off x="862925" y="3450637"/>
            <a:ext cx="1411454" cy="725512"/>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2000" b="1" dirty="0">
                <a:solidFill>
                  <a:srgbClr val="00467F"/>
                </a:solidFill>
                <a:latin typeface="+mj-lt"/>
              </a:rPr>
              <a:t>Yıl</a:t>
            </a:r>
          </a:p>
        </p:txBody>
      </p:sp>
      <p:sp>
        <p:nvSpPr>
          <p:cNvPr id="8" name="Oval 7"/>
          <p:cNvSpPr/>
          <p:nvPr userDrawn="1"/>
        </p:nvSpPr>
        <p:spPr>
          <a:xfrm>
            <a:off x="3020893"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9" name="Title 20"/>
          <p:cNvSpPr txBox="1">
            <a:spLocks/>
          </p:cNvSpPr>
          <p:nvPr userDrawn="1"/>
        </p:nvSpPr>
        <p:spPr>
          <a:xfrm>
            <a:off x="2618959" y="3462326"/>
            <a:ext cx="2028942" cy="887596"/>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2000" b="1" dirty="0">
                <a:solidFill>
                  <a:srgbClr val="00467F"/>
                </a:solidFill>
                <a:latin typeface="+mj-lt"/>
              </a:rPr>
              <a:t>Yerel Kuruluş</a:t>
            </a:r>
          </a:p>
        </p:txBody>
      </p:sp>
      <p:sp>
        <p:nvSpPr>
          <p:cNvPr id="10" name="Oval 9"/>
          <p:cNvSpPr/>
          <p:nvPr userDrawn="1"/>
        </p:nvSpPr>
        <p:spPr>
          <a:xfrm>
            <a:off x="4986055"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1" name="Title 20"/>
          <p:cNvSpPr txBox="1">
            <a:spLocks/>
          </p:cNvSpPr>
          <p:nvPr userDrawn="1"/>
        </p:nvSpPr>
        <p:spPr>
          <a:xfrm>
            <a:off x="4827179" y="3470783"/>
            <a:ext cx="1411454" cy="450000"/>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2000" b="1" dirty="0">
                <a:solidFill>
                  <a:srgbClr val="00467F"/>
                </a:solidFill>
                <a:latin typeface="+mj-lt"/>
              </a:rPr>
              <a:t>Ülke</a:t>
            </a:r>
          </a:p>
        </p:txBody>
      </p:sp>
      <p:sp>
        <p:nvSpPr>
          <p:cNvPr id="12" name="Oval 11"/>
          <p:cNvSpPr/>
          <p:nvPr userDrawn="1"/>
        </p:nvSpPr>
        <p:spPr>
          <a:xfrm>
            <a:off x="7118360"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3" name="Title 20"/>
          <p:cNvSpPr txBox="1">
            <a:spLocks/>
          </p:cNvSpPr>
          <p:nvPr userDrawn="1"/>
        </p:nvSpPr>
        <p:spPr>
          <a:xfrm>
            <a:off x="6836950" y="2103986"/>
            <a:ext cx="1751044" cy="1161335"/>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4400" b="1" dirty="0">
                <a:solidFill>
                  <a:schemeClr val="bg1"/>
                </a:solidFill>
                <a:latin typeface="+mj-lt"/>
              </a:rPr>
              <a:t>20M</a:t>
            </a:r>
            <a:endParaRPr lang="tr-TR" sz="4400" b="1" dirty="0">
              <a:solidFill>
                <a:schemeClr val="bg1"/>
              </a:solidFill>
              <a:latin typeface="+mj-lt"/>
              <a:cs typeface="Open Sans Light"/>
            </a:endParaRPr>
          </a:p>
        </p:txBody>
      </p:sp>
      <p:sp>
        <p:nvSpPr>
          <p:cNvPr id="14" name="Title 20"/>
          <p:cNvSpPr txBox="1">
            <a:spLocks/>
          </p:cNvSpPr>
          <p:nvPr userDrawn="1"/>
        </p:nvSpPr>
        <p:spPr>
          <a:xfrm>
            <a:off x="899855" y="2103986"/>
            <a:ext cx="1411454" cy="1110353"/>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4400" b="1" dirty="0">
                <a:solidFill>
                  <a:schemeClr val="bg1"/>
                </a:solidFill>
                <a:latin typeface="+mj-lt"/>
              </a:rPr>
              <a:t>27</a:t>
            </a:r>
          </a:p>
        </p:txBody>
      </p:sp>
      <p:sp>
        <p:nvSpPr>
          <p:cNvPr id="15" name="Title 20"/>
          <p:cNvSpPr txBox="1">
            <a:spLocks/>
          </p:cNvSpPr>
          <p:nvPr userDrawn="1"/>
        </p:nvSpPr>
        <p:spPr>
          <a:xfrm>
            <a:off x="2909278" y="2103986"/>
            <a:ext cx="1411454" cy="1172681"/>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4400" b="1" dirty="0">
                <a:solidFill>
                  <a:schemeClr val="bg1"/>
                </a:solidFill>
                <a:latin typeface="+mj-lt"/>
              </a:rPr>
              <a:t>500</a:t>
            </a:r>
          </a:p>
        </p:txBody>
      </p:sp>
      <p:sp>
        <p:nvSpPr>
          <p:cNvPr id="16" name="Title 20"/>
          <p:cNvSpPr txBox="1">
            <a:spLocks/>
          </p:cNvSpPr>
          <p:nvPr userDrawn="1"/>
        </p:nvSpPr>
        <p:spPr>
          <a:xfrm>
            <a:off x="4874440" y="2103986"/>
            <a:ext cx="1411454" cy="1114428"/>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4400" b="1" dirty="0">
                <a:solidFill>
                  <a:schemeClr val="bg1"/>
                </a:solidFill>
                <a:latin typeface="+mj-lt"/>
              </a:rPr>
              <a:t>90</a:t>
            </a:r>
          </a:p>
        </p:txBody>
      </p:sp>
      <p:sp>
        <p:nvSpPr>
          <p:cNvPr id="17" name="Title 20"/>
          <p:cNvSpPr txBox="1">
            <a:spLocks/>
          </p:cNvSpPr>
          <p:nvPr userDrawn="1"/>
        </p:nvSpPr>
        <p:spPr>
          <a:xfrm>
            <a:off x="7048987" y="3522145"/>
            <a:ext cx="1411454" cy="957203"/>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2000" b="1" dirty="0">
                <a:solidFill>
                  <a:srgbClr val="00467F"/>
                </a:solidFill>
                <a:latin typeface="+mj-lt"/>
              </a:rPr>
              <a:t>Hizmet verilen genç sayısı</a:t>
            </a:r>
          </a:p>
        </p:txBody>
      </p:sp>
    </p:spTree>
    <p:extLst>
      <p:ext uri="{BB962C8B-B14F-4D97-AF65-F5344CB8AC3E}">
        <p14:creationId xmlns:p14="http://schemas.microsoft.com/office/powerpoint/2010/main" val="21600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at IYF Doe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7"/>
            <a:ext cx="7772400" cy="754372"/>
          </a:xfrm>
        </p:spPr>
        <p:txBody>
          <a:bodyPr>
            <a:noAutofit/>
          </a:bodyPr>
          <a:lstStyle>
            <a:lvl1pPr>
              <a:defRPr baseline="0"/>
            </a:lvl1pPr>
          </a:lstStyle>
          <a:p>
            <a:r>
              <a:rPr lang="en-US" sz="2400" b="1" dirty="0">
                <a:solidFill>
                  <a:srgbClr val="00467F"/>
                </a:solidFill>
              </a:rPr>
              <a:t>IYF NELER YAPAR?</a:t>
            </a:r>
          </a:p>
        </p:txBody>
      </p:sp>
      <p:sp>
        <p:nvSpPr>
          <p:cNvPr id="18" name="Oval 17"/>
          <p:cNvSpPr/>
          <p:nvPr userDrawn="1"/>
        </p:nvSpPr>
        <p:spPr>
          <a:xfrm>
            <a:off x="1402133"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9" name="Title 20"/>
          <p:cNvSpPr txBox="1">
            <a:spLocks/>
          </p:cNvSpPr>
          <p:nvPr userDrawn="1"/>
        </p:nvSpPr>
        <p:spPr>
          <a:xfrm>
            <a:off x="1569664"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025" b="1" dirty="0">
                <a:solidFill>
                  <a:schemeClr val="bg1"/>
                </a:solidFill>
                <a:latin typeface="+mj-lt"/>
              </a:rPr>
              <a:t>ÖĞREN</a:t>
            </a:r>
          </a:p>
        </p:txBody>
      </p:sp>
      <p:sp>
        <p:nvSpPr>
          <p:cNvPr id="20" name="Oval 19"/>
          <p:cNvSpPr/>
          <p:nvPr userDrawn="1"/>
        </p:nvSpPr>
        <p:spPr>
          <a:xfrm>
            <a:off x="3723569"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21" name="Title 20"/>
          <p:cNvSpPr txBox="1">
            <a:spLocks/>
          </p:cNvSpPr>
          <p:nvPr userDrawn="1"/>
        </p:nvSpPr>
        <p:spPr>
          <a:xfrm>
            <a:off x="3899073"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025" b="1" dirty="0">
                <a:solidFill>
                  <a:schemeClr val="bg1"/>
                </a:solidFill>
                <a:latin typeface="+mj-lt"/>
              </a:rPr>
              <a:t>ÇALIŞ</a:t>
            </a:r>
          </a:p>
        </p:txBody>
      </p:sp>
      <p:sp>
        <p:nvSpPr>
          <p:cNvPr id="22" name="Oval 21"/>
          <p:cNvSpPr/>
          <p:nvPr userDrawn="1"/>
        </p:nvSpPr>
        <p:spPr>
          <a:xfrm>
            <a:off x="6045005"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23" name="Title 20"/>
          <p:cNvSpPr txBox="1">
            <a:spLocks/>
          </p:cNvSpPr>
          <p:nvPr userDrawn="1"/>
        </p:nvSpPr>
        <p:spPr>
          <a:xfrm>
            <a:off x="6220509"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025" b="1" dirty="0">
                <a:solidFill>
                  <a:schemeClr val="bg1"/>
                </a:solidFill>
                <a:latin typeface="+mj-lt"/>
              </a:rPr>
              <a:t>YÖNET</a:t>
            </a:r>
          </a:p>
        </p:txBody>
      </p:sp>
      <p:sp>
        <p:nvSpPr>
          <p:cNvPr id="24" name="Freeform 101"/>
          <p:cNvSpPr>
            <a:spLocks noEditPoints="1"/>
          </p:cNvSpPr>
          <p:nvPr userDrawn="1"/>
        </p:nvSpPr>
        <p:spPr bwMode="auto">
          <a:xfrm>
            <a:off x="4131779" y="2909030"/>
            <a:ext cx="886493" cy="783247"/>
          </a:xfrm>
          <a:custGeom>
            <a:avLst/>
            <a:gdLst>
              <a:gd name="T0" fmla="*/ 901888644 w 77"/>
              <a:gd name="T1" fmla="*/ 504128679 h 51"/>
              <a:gd name="T2" fmla="*/ 901888644 w 77"/>
              <a:gd name="T3" fmla="*/ 551024051 h 51"/>
              <a:gd name="T4" fmla="*/ 819898145 w 77"/>
              <a:gd name="T5" fmla="*/ 597919424 h 51"/>
              <a:gd name="T6" fmla="*/ 70275615 w 77"/>
              <a:gd name="T7" fmla="*/ 597919424 h 51"/>
              <a:gd name="T8" fmla="*/ 0 w 77"/>
              <a:gd name="T9" fmla="*/ 551024051 h 51"/>
              <a:gd name="T10" fmla="*/ 0 w 77"/>
              <a:gd name="T11" fmla="*/ 504128679 h 51"/>
              <a:gd name="T12" fmla="*/ 70275615 w 77"/>
              <a:gd name="T13" fmla="*/ 504128679 h 51"/>
              <a:gd name="T14" fmla="*/ 819898145 w 77"/>
              <a:gd name="T15" fmla="*/ 504128679 h 51"/>
              <a:gd name="T16" fmla="*/ 901888644 w 77"/>
              <a:gd name="T17" fmla="*/ 504128679 h 51"/>
              <a:gd name="T18" fmla="*/ 117128306 w 77"/>
              <a:gd name="T19" fmla="*/ 398614091 h 51"/>
              <a:gd name="T20" fmla="*/ 117128306 w 77"/>
              <a:gd name="T21" fmla="*/ 70343059 h 51"/>
              <a:gd name="T22" fmla="*/ 187403921 w 77"/>
              <a:gd name="T23" fmla="*/ 0 h 51"/>
              <a:gd name="T24" fmla="*/ 702769839 w 77"/>
              <a:gd name="T25" fmla="*/ 0 h 51"/>
              <a:gd name="T26" fmla="*/ 784760338 w 77"/>
              <a:gd name="T27" fmla="*/ 70343059 h 51"/>
              <a:gd name="T28" fmla="*/ 784760338 w 77"/>
              <a:gd name="T29" fmla="*/ 398614091 h 51"/>
              <a:gd name="T30" fmla="*/ 702769839 w 77"/>
              <a:gd name="T31" fmla="*/ 480680993 h 51"/>
              <a:gd name="T32" fmla="*/ 187403921 w 77"/>
              <a:gd name="T33" fmla="*/ 480680993 h 51"/>
              <a:gd name="T34" fmla="*/ 117128306 w 77"/>
              <a:gd name="T35" fmla="*/ 398614091 h 51"/>
              <a:gd name="T36" fmla="*/ 175692460 w 77"/>
              <a:gd name="T37" fmla="*/ 398614091 h 51"/>
              <a:gd name="T38" fmla="*/ 187403921 w 77"/>
              <a:gd name="T39" fmla="*/ 422061777 h 51"/>
              <a:gd name="T40" fmla="*/ 702769839 w 77"/>
              <a:gd name="T41" fmla="*/ 422061777 h 51"/>
              <a:gd name="T42" fmla="*/ 714484723 w 77"/>
              <a:gd name="T43" fmla="*/ 398614091 h 51"/>
              <a:gd name="T44" fmla="*/ 714484723 w 77"/>
              <a:gd name="T45" fmla="*/ 70343059 h 51"/>
              <a:gd name="T46" fmla="*/ 702769839 w 77"/>
              <a:gd name="T47" fmla="*/ 58619216 h 51"/>
              <a:gd name="T48" fmla="*/ 187403921 w 77"/>
              <a:gd name="T49" fmla="*/ 58619216 h 51"/>
              <a:gd name="T50" fmla="*/ 175692460 w 77"/>
              <a:gd name="T51" fmla="*/ 70343059 h 51"/>
              <a:gd name="T52" fmla="*/ 175692460 w 77"/>
              <a:gd name="T53" fmla="*/ 398614091 h 51"/>
              <a:gd name="T54" fmla="*/ 491939572 w 77"/>
              <a:gd name="T55" fmla="*/ 551024051 h 51"/>
              <a:gd name="T56" fmla="*/ 491939572 w 77"/>
              <a:gd name="T57" fmla="*/ 539300208 h 51"/>
              <a:gd name="T58" fmla="*/ 409949073 w 77"/>
              <a:gd name="T59" fmla="*/ 539300208 h 51"/>
              <a:gd name="T60" fmla="*/ 398237611 w 77"/>
              <a:gd name="T61" fmla="*/ 551024051 h 51"/>
              <a:gd name="T62" fmla="*/ 409949073 w 77"/>
              <a:gd name="T63" fmla="*/ 551024051 h 51"/>
              <a:gd name="T64" fmla="*/ 491939572 w 77"/>
              <a:gd name="T65" fmla="*/ 551024051 h 51"/>
              <a:gd name="T66" fmla="*/ 491939572 w 77"/>
              <a:gd name="T67" fmla="*/ 551024051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sp>
        <p:nvSpPr>
          <p:cNvPr id="25" name="Freeform 190"/>
          <p:cNvSpPr>
            <a:spLocks noChangeArrowheads="1"/>
          </p:cNvSpPr>
          <p:nvPr userDrawn="1"/>
        </p:nvSpPr>
        <p:spPr bwMode="auto">
          <a:xfrm>
            <a:off x="6481473" y="2735062"/>
            <a:ext cx="818821" cy="1064581"/>
          </a:xfrm>
          <a:custGeom>
            <a:avLst/>
            <a:gdLst>
              <a:gd name="T0" fmla="*/ 412 w 634"/>
              <a:gd name="T1" fmla="*/ 324 h 619"/>
              <a:gd name="T2" fmla="*/ 412 w 634"/>
              <a:gd name="T3" fmla="*/ 324 h 619"/>
              <a:gd name="T4" fmla="*/ 220 w 634"/>
              <a:gd name="T5" fmla="*/ 324 h 619"/>
              <a:gd name="T6" fmla="*/ 191 w 634"/>
              <a:gd name="T7" fmla="*/ 354 h 619"/>
              <a:gd name="T8" fmla="*/ 220 w 634"/>
              <a:gd name="T9" fmla="*/ 368 h 619"/>
              <a:gd name="T10" fmla="*/ 412 w 634"/>
              <a:gd name="T11" fmla="*/ 368 h 619"/>
              <a:gd name="T12" fmla="*/ 426 w 634"/>
              <a:gd name="T13" fmla="*/ 354 h 619"/>
              <a:gd name="T14" fmla="*/ 412 w 634"/>
              <a:gd name="T15" fmla="*/ 324 h 619"/>
              <a:gd name="T16" fmla="*/ 456 w 634"/>
              <a:gd name="T17" fmla="*/ 206 h 619"/>
              <a:gd name="T18" fmla="*/ 456 w 634"/>
              <a:gd name="T19" fmla="*/ 206 h 619"/>
              <a:gd name="T20" fmla="*/ 176 w 634"/>
              <a:gd name="T21" fmla="*/ 206 h 619"/>
              <a:gd name="T22" fmla="*/ 162 w 634"/>
              <a:gd name="T23" fmla="*/ 236 h 619"/>
              <a:gd name="T24" fmla="*/ 176 w 634"/>
              <a:gd name="T25" fmla="*/ 251 h 619"/>
              <a:gd name="T26" fmla="*/ 456 w 634"/>
              <a:gd name="T27" fmla="*/ 251 h 619"/>
              <a:gd name="T28" fmla="*/ 471 w 634"/>
              <a:gd name="T29" fmla="*/ 236 h 619"/>
              <a:gd name="T30" fmla="*/ 456 w 634"/>
              <a:gd name="T31" fmla="*/ 206 h 619"/>
              <a:gd name="T32" fmla="*/ 309 w 634"/>
              <a:gd name="T33" fmla="*/ 0 h 619"/>
              <a:gd name="T34" fmla="*/ 309 w 634"/>
              <a:gd name="T35" fmla="*/ 0 h 619"/>
              <a:gd name="T36" fmla="*/ 0 w 634"/>
              <a:gd name="T37" fmla="*/ 265 h 619"/>
              <a:gd name="T38" fmla="*/ 117 w 634"/>
              <a:gd name="T39" fmla="*/ 486 h 619"/>
              <a:gd name="T40" fmla="*/ 117 w 634"/>
              <a:gd name="T41" fmla="*/ 618 h 619"/>
              <a:gd name="T42" fmla="*/ 250 w 634"/>
              <a:gd name="T43" fmla="*/ 545 h 619"/>
              <a:gd name="T44" fmla="*/ 309 w 634"/>
              <a:gd name="T45" fmla="*/ 545 h 619"/>
              <a:gd name="T46" fmla="*/ 633 w 634"/>
              <a:gd name="T47" fmla="*/ 265 h 619"/>
              <a:gd name="T48" fmla="*/ 309 w 634"/>
              <a:gd name="T49" fmla="*/ 0 h 619"/>
              <a:gd name="T50" fmla="*/ 309 w 634"/>
              <a:gd name="T51" fmla="*/ 501 h 619"/>
              <a:gd name="T52" fmla="*/ 309 w 634"/>
              <a:gd name="T53" fmla="*/ 501 h 619"/>
              <a:gd name="T54" fmla="*/ 250 w 634"/>
              <a:gd name="T55" fmla="*/ 501 h 619"/>
              <a:gd name="T56" fmla="*/ 162 w 634"/>
              <a:gd name="T57" fmla="*/ 560 h 619"/>
              <a:gd name="T58" fmla="*/ 162 w 634"/>
              <a:gd name="T59" fmla="*/ 457 h 619"/>
              <a:gd name="T60" fmla="*/ 44 w 634"/>
              <a:gd name="T61" fmla="*/ 265 h 619"/>
              <a:gd name="T62" fmla="*/ 309 w 634"/>
              <a:gd name="T63" fmla="*/ 30 h 619"/>
              <a:gd name="T64" fmla="*/ 588 w 634"/>
              <a:gd name="T65" fmla="*/ 265 h 619"/>
              <a:gd name="T66" fmla="*/ 309 w 634"/>
              <a:gd name="T67" fmla="*/ 50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rgbClr val="FFFFFF"/>
          </a:solidFill>
          <a:ln>
            <a:noFill/>
          </a:ln>
          <a:effectLst/>
          <a:extLst>
            <a:ext uri="{91240B29-F687-4f45-9708-019B960494DF}"/>
            <a:ext uri="{AF507438-7753-43e0-B8FC-AC1667EBCBE1}"/>
          </a:extLst>
        </p:spPr>
        <p:txBody>
          <a:bodyPr wrap="none" lIns="34282" tIns="17141" rIns="34282" bIns="17141" anchor="ctr"/>
          <a:lstStyle/>
          <a:p>
            <a:pPr>
              <a:defRPr/>
            </a:pPr>
            <a:endParaRPr lang="en-US" sz="605" dirty="0"/>
          </a:p>
        </p:txBody>
      </p:sp>
      <p:sp>
        <p:nvSpPr>
          <p:cNvPr id="26" name="Freeform 122"/>
          <p:cNvSpPr>
            <a:spLocks noChangeArrowheads="1"/>
          </p:cNvSpPr>
          <p:nvPr userDrawn="1"/>
        </p:nvSpPr>
        <p:spPr bwMode="auto">
          <a:xfrm>
            <a:off x="1832567" y="2703168"/>
            <a:ext cx="814488" cy="1085984"/>
          </a:xfrm>
          <a:custGeom>
            <a:avLst/>
            <a:gdLst>
              <a:gd name="T0" fmla="*/ 2147483646 w 609"/>
              <a:gd name="T1" fmla="*/ 2147483646 h 609"/>
              <a:gd name="T2" fmla="*/ 2147483646 w 609"/>
              <a:gd name="T3" fmla="*/ 2147483646 h 609"/>
              <a:gd name="T4" fmla="*/ 0 w 609"/>
              <a:gd name="T5" fmla="*/ 2147483646 h 609"/>
              <a:gd name="T6" fmla="*/ 2147483646 w 609"/>
              <a:gd name="T7" fmla="*/ 0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605" dirty="0"/>
          </a:p>
        </p:txBody>
      </p:sp>
    </p:spTree>
    <p:extLst>
      <p:ext uri="{BB962C8B-B14F-4D97-AF65-F5344CB8AC3E}">
        <p14:creationId xmlns:p14="http://schemas.microsoft.com/office/powerpoint/2010/main" val="41471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IYF Work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5"/>
            <a:ext cx="7772400" cy="754372"/>
          </a:xfrm>
        </p:spPr>
        <p:txBody>
          <a:bodyPr>
            <a:noAutofit/>
          </a:bodyPr>
          <a:lstStyle>
            <a:lvl1pPr>
              <a:defRPr baseline="0"/>
            </a:lvl1pPr>
          </a:lstStyle>
          <a:p>
            <a:r>
              <a:rPr lang="en-US" sz="2400" b="1" dirty="0">
                <a:solidFill>
                  <a:srgbClr val="00467F"/>
                </a:solidFill>
              </a:rPr>
              <a:t>IYF NASIL ÇALIŞIR? </a:t>
            </a:r>
          </a:p>
        </p:txBody>
      </p:sp>
      <p:grpSp>
        <p:nvGrpSpPr>
          <p:cNvPr id="13" name="Group 12"/>
          <p:cNvGrpSpPr/>
          <p:nvPr userDrawn="1"/>
        </p:nvGrpSpPr>
        <p:grpSpPr>
          <a:xfrm rot="10800000">
            <a:off x="2655266" y="1302617"/>
            <a:ext cx="3794332" cy="4769321"/>
            <a:chOff x="7625257" y="3108758"/>
            <a:chExt cx="9125118" cy="8602428"/>
          </a:xfrm>
        </p:grpSpPr>
        <p:sp>
          <p:nvSpPr>
            <p:cNvPr id="14" name="Regular Pentagon 22"/>
            <p:cNvSpPr/>
            <p:nvPr/>
          </p:nvSpPr>
          <p:spPr>
            <a:xfrm rot="10800000">
              <a:off x="10479554" y="853762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5" name="Regular Pentagon 23"/>
            <p:cNvSpPr/>
            <p:nvPr/>
          </p:nvSpPr>
          <p:spPr>
            <a:xfrm rot="10800000">
              <a:off x="7625257" y="644558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6" name="Regular Pentagon 24"/>
            <p:cNvSpPr/>
            <p:nvPr/>
          </p:nvSpPr>
          <p:spPr>
            <a:xfrm rot="10800000">
              <a:off x="12352362" y="3108758"/>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7" name="Regular Pentagon 25"/>
            <p:cNvSpPr/>
            <p:nvPr/>
          </p:nvSpPr>
          <p:spPr>
            <a:xfrm rot="10800000">
              <a:off x="13418131" y="644558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27" name="Regular Pentagon 26"/>
            <p:cNvSpPr/>
            <p:nvPr/>
          </p:nvSpPr>
          <p:spPr>
            <a:xfrm rot="10800000">
              <a:off x="8649278" y="3108758"/>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grpSp>
      <p:grpSp>
        <p:nvGrpSpPr>
          <p:cNvPr id="28" name="Group 27"/>
          <p:cNvGrpSpPr/>
          <p:nvPr userDrawn="1"/>
        </p:nvGrpSpPr>
        <p:grpSpPr>
          <a:xfrm>
            <a:off x="4112455" y="1715373"/>
            <a:ext cx="879954" cy="868460"/>
            <a:chOff x="14084840" y="4274121"/>
            <a:chExt cx="2180441" cy="1613970"/>
          </a:xfrm>
        </p:grpSpPr>
        <p:sp>
          <p:nvSpPr>
            <p:cNvPr id="29" name="Freeform 51"/>
            <p:cNvSpPr>
              <a:spLocks noEditPoints="1"/>
            </p:cNvSpPr>
            <p:nvPr/>
          </p:nvSpPr>
          <p:spPr bwMode="auto">
            <a:xfrm>
              <a:off x="15131892" y="4274121"/>
              <a:ext cx="1133389" cy="1604567"/>
            </a:xfrm>
            <a:custGeom>
              <a:avLst/>
              <a:gdLst>
                <a:gd name="T0" fmla="*/ 103381 w 41"/>
                <a:gd name="T1" fmla="*/ 82769 h 58"/>
                <a:gd name="T2" fmla="*/ 103381 w 41"/>
                <a:gd name="T3" fmla="*/ 186230 h 58"/>
                <a:gd name="T4" fmla="*/ 89597 w 41"/>
                <a:gd name="T5" fmla="*/ 200025 h 58"/>
                <a:gd name="T6" fmla="*/ 75813 w 41"/>
                <a:gd name="T7" fmla="*/ 186230 h 58"/>
                <a:gd name="T8" fmla="*/ 75813 w 41"/>
                <a:gd name="T9" fmla="*/ 137948 h 58"/>
                <a:gd name="T10" fmla="*/ 65475 w 41"/>
                <a:gd name="T11" fmla="*/ 137948 h 58"/>
                <a:gd name="T12" fmla="*/ 65475 w 41"/>
                <a:gd name="T13" fmla="*/ 186230 h 58"/>
                <a:gd name="T14" fmla="*/ 51691 w 41"/>
                <a:gd name="T15" fmla="*/ 200025 h 58"/>
                <a:gd name="T16" fmla="*/ 37907 w 41"/>
                <a:gd name="T17" fmla="*/ 186230 h 58"/>
                <a:gd name="T18" fmla="*/ 37907 w 41"/>
                <a:gd name="T19" fmla="*/ 82769 h 58"/>
                <a:gd name="T20" fmla="*/ 3446 w 41"/>
                <a:gd name="T21" fmla="*/ 48282 h 58"/>
                <a:gd name="T22" fmla="*/ 3446 w 41"/>
                <a:gd name="T23" fmla="*/ 31038 h 58"/>
                <a:gd name="T24" fmla="*/ 20676 w 41"/>
                <a:gd name="T25" fmla="*/ 31038 h 58"/>
                <a:gd name="T26" fmla="*/ 48245 w 41"/>
                <a:gd name="T27" fmla="*/ 58628 h 58"/>
                <a:gd name="T28" fmla="*/ 93043 w 41"/>
                <a:gd name="T29" fmla="*/ 58628 h 58"/>
                <a:gd name="T30" fmla="*/ 120612 w 41"/>
                <a:gd name="T31" fmla="*/ 31038 h 58"/>
                <a:gd name="T32" fmla="*/ 137842 w 41"/>
                <a:gd name="T33" fmla="*/ 31038 h 58"/>
                <a:gd name="T34" fmla="*/ 137842 w 41"/>
                <a:gd name="T35" fmla="*/ 48282 h 58"/>
                <a:gd name="T36" fmla="*/ 103381 w 41"/>
                <a:gd name="T37" fmla="*/ 82769 h 58"/>
                <a:gd name="T38" fmla="*/ 72367 w 41"/>
                <a:gd name="T39" fmla="*/ 55179 h 58"/>
                <a:gd name="T40" fmla="*/ 44799 w 41"/>
                <a:gd name="T41" fmla="*/ 27590 h 58"/>
                <a:gd name="T42" fmla="*/ 72367 w 41"/>
                <a:gd name="T43" fmla="*/ 0 h 58"/>
                <a:gd name="T44" fmla="*/ 99935 w 41"/>
                <a:gd name="T45" fmla="*/ 27590 h 58"/>
                <a:gd name="T46" fmla="*/ 72367 w 41"/>
                <a:gd name="T47" fmla="*/ 55179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sp>
          <p:nvSpPr>
            <p:cNvPr id="30" name="Freeform 85"/>
            <p:cNvSpPr>
              <a:spLocks noEditPoints="1"/>
            </p:cNvSpPr>
            <p:nvPr/>
          </p:nvSpPr>
          <p:spPr bwMode="auto">
            <a:xfrm>
              <a:off x="14084840" y="4274121"/>
              <a:ext cx="1142732" cy="1613970"/>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grpSp>
      <p:sp>
        <p:nvSpPr>
          <p:cNvPr id="31" name="Title 20"/>
          <p:cNvSpPr txBox="1">
            <a:spLocks/>
          </p:cNvSpPr>
          <p:nvPr userDrawn="1"/>
        </p:nvSpPr>
        <p:spPr>
          <a:xfrm>
            <a:off x="3519675" y="2633247"/>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900" b="1" dirty="0">
                <a:solidFill>
                  <a:schemeClr val="bg1"/>
                </a:solidFill>
                <a:latin typeface="+mj-lt"/>
              </a:rPr>
              <a:t>GENÇLER </a:t>
            </a:r>
          </a:p>
        </p:txBody>
      </p:sp>
      <p:sp>
        <p:nvSpPr>
          <p:cNvPr id="32" name="Title 20"/>
          <p:cNvSpPr txBox="1">
            <a:spLocks/>
          </p:cNvSpPr>
          <p:nvPr userDrawn="1"/>
        </p:nvSpPr>
        <p:spPr>
          <a:xfrm>
            <a:off x="4280726" y="5629501"/>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900" b="1" dirty="0">
                <a:solidFill>
                  <a:schemeClr val="bg1"/>
                </a:solidFill>
                <a:latin typeface="+mj-lt"/>
              </a:rPr>
              <a:t>YEREL </a:t>
            </a:r>
          </a:p>
          <a:p>
            <a:pPr>
              <a:lnSpc>
                <a:spcPct val="110000"/>
              </a:lnSpc>
            </a:pPr>
            <a:r>
              <a:rPr lang="tr-TR" sz="900" b="1" dirty="0">
                <a:solidFill>
                  <a:schemeClr val="bg1"/>
                </a:solidFill>
                <a:latin typeface="+mj-lt"/>
              </a:rPr>
              <a:t>HİZMETLER</a:t>
            </a:r>
          </a:p>
        </p:txBody>
      </p:sp>
      <p:sp>
        <p:nvSpPr>
          <p:cNvPr id="33" name="Title 20"/>
          <p:cNvSpPr txBox="1">
            <a:spLocks/>
          </p:cNvSpPr>
          <p:nvPr userDrawn="1"/>
        </p:nvSpPr>
        <p:spPr>
          <a:xfrm>
            <a:off x="2720843" y="5629501"/>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900" b="1" dirty="0">
                <a:solidFill>
                  <a:schemeClr val="bg1"/>
                </a:solidFill>
                <a:latin typeface="+mj-lt"/>
              </a:rPr>
              <a:t>TOPLULUK </a:t>
            </a:r>
          </a:p>
          <a:p>
            <a:pPr>
              <a:lnSpc>
                <a:spcPct val="110000"/>
              </a:lnSpc>
            </a:pPr>
            <a:r>
              <a:rPr lang="tr-TR" sz="900" b="1" dirty="0">
                <a:solidFill>
                  <a:schemeClr val="bg1"/>
                </a:solidFill>
                <a:latin typeface="+mj-lt"/>
              </a:rPr>
              <a:t>GRUPLAR</a:t>
            </a:r>
          </a:p>
        </p:txBody>
      </p:sp>
      <p:sp>
        <p:nvSpPr>
          <p:cNvPr id="34" name="Freeform 66"/>
          <p:cNvSpPr>
            <a:spLocks noEditPoints="1"/>
          </p:cNvSpPr>
          <p:nvPr userDrawn="1"/>
        </p:nvSpPr>
        <p:spPr bwMode="auto">
          <a:xfrm>
            <a:off x="3436020" y="4744965"/>
            <a:ext cx="678041" cy="841116"/>
          </a:xfrm>
          <a:custGeom>
            <a:avLst/>
            <a:gdLst>
              <a:gd name="T0" fmla="*/ 44667 w 73"/>
              <a:gd name="T1" fmla="*/ 133841 h 68"/>
              <a:gd name="T2" fmla="*/ 27488 w 73"/>
              <a:gd name="T3" fmla="*/ 133841 h 68"/>
              <a:gd name="T4" fmla="*/ 0 w 73"/>
              <a:gd name="T5" fmla="*/ 113250 h 68"/>
              <a:gd name="T6" fmla="*/ 17180 w 73"/>
              <a:gd name="T7" fmla="*/ 65204 h 68"/>
              <a:gd name="T8" fmla="*/ 51539 w 73"/>
              <a:gd name="T9" fmla="*/ 75500 h 68"/>
              <a:gd name="T10" fmla="*/ 68719 w 73"/>
              <a:gd name="T11" fmla="*/ 72068 h 68"/>
              <a:gd name="T12" fmla="*/ 68719 w 73"/>
              <a:gd name="T13" fmla="*/ 82363 h 68"/>
              <a:gd name="T14" fmla="*/ 79027 w 73"/>
              <a:gd name="T15" fmla="*/ 116682 h 68"/>
              <a:gd name="T16" fmla="*/ 44667 w 73"/>
              <a:gd name="T17" fmla="*/ 133841 h 68"/>
              <a:gd name="T18" fmla="*/ 51539 w 73"/>
              <a:gd name="T19" fmla="*/ 65204 h 68"/>
              <a:gd name="T20" fmla="*/ 17180 w 73"/>
              <a:gd name="T21" fmla="*/ 30886 h 68"/>
              <a:gd name="T22" fmla="*/ 51539 w 73"/>
              <a:gd name="T23" fmla="*/ 0 h 68"/>
              <a:gd name="T24" fmla="*/ 85899 w 73"/>
              <a:gd name="T25" fmla="*/ 30886 h 68"/>
              <a:gd name="T26" fmla="*/ 51539 w 73"/>
              <a:gd name="T27" fmla="*/ 65204 h 68"/>
              <a:gd name="T28" fmla="*/ 182106 w 73"/>
              <a:gd name="T29" fmla="*/ 233363 h 68"/>
              <a:gd name="T30" fmla="*/ 68719 w 73"/>
              <a:gd name="T31" fmla="*/ 233363 h 68"/>
              <a:gd name="T32" fmla="*/ 34360 w 73"/>
              <a:gd name="T33" fmla="*/ 199045 h 68"/>
              <a:gd name="T34" fmla="*/ 79027 w 73"/>
              <a:gd name="T35" fmla="*/ 123545 h 68"/>
              <a:gd name="T36" fmla="*/ 127130 w 73"/>
              <a:gd name="T37" fmla="*/ 140704 h 68"/>
              <a:gd name="T38" fmla="*/ 171798 w 73"/>
              <a:gd name="T39" fmla="*/ 123545 h 68"/>
              <a:gd name="T40" fmla="*/ 219901 w 73"/>
              <a:gd name="T41" fmla="*/ 199045 h 68"/>
              <a:gd name="T42" fmla="*/ 182106 w 73"/>
              <a:gd name="T43" fmla="*/ 233363 h 68"/>
              <a:gd name="T44" fmla="*/ 127130 w 73"/>
              <a:gd name="T45" fmla="*/ 133841 h 68"/>
              <a:gd name="T46" fmla="*/ 75591 w 73"/>
              <a:gd name="T47" fmla="*/ 82363 h 68"/>
              <a:gd name="T48" fmla="*/ 127130 w 73"/>
              <a:gd name="T49" fmla="*/ 30886 h 68"/>
              <a:gd name="T50" fmla="*/ 175234 w 73"/>
              <a:gd name="T51" fmla="*/ 82363 h 68"/>
              <a:gd name="T52" fmla="*/ 127130 w 73"/>
              <a:gd name="T53" fmla="*/ 133841 h 68"/>
              <a:gd name="T54" fmla="*/ 202722 w 73"/>
              <a:gd name="T55" fmla="*/ 65204 h 68"/>
              <a:gd name="T56" fmla="*/ 168362 w 73"/>
              <a:gd name="T57" fmla="*/ 30886 h 68"/>
              <a:gd name="T58" fmla="*/ 202722 w 73"/>
              <a:gd name="T59" fmla="*/ 0 h 68"/>
              <a:gd name="T60" fmla="*/ 233645 w 73"/>
              <a:gd name="T61" fmla="*/ 30886 h 68"/>
              <a:gd name="T62" fmla="*/ 202722 w 73"/>
              <a:gd name="T63" fmla="*/ 65204 h 68"/>
              <a:gd name="T64" fmla="*/ 226773 w 73"/>
              <a:gd name="T65" fmla="*/ 133841 h 68"/>
              <a:gd name="T66" fmla="*/ 209593 w 73"/>
              <a:gd name="T67" fmla="*/ 133841 h 68"/>
              <a:gd name="T68" fmla="*/ 175234 w 73"/>
              <a:gd name="T69" fmla="*/ 116682 h 68"/>
              <a:gd name="T70" fmla="*/ 185542 w 73"/>
              <a:gd name="T71" fmla="*/ 82363 h 68"/>
              <a:gd name="T72" fmla="*/ 185542 w 73"/>
              <a:gd name="T73" fmla="*/ 72068 h 68"/>
              <a:gd name="T74" fmla="*/ 202722 w 73"/>
              <a:gd name="T75" fmla="*/ 75500 h 68"/>
              <a:gd name="T76" fmla="*/ 237081 w 73"/>
              <a:gd name="T77" fmla="*/ 65204 h 68"/>
              <a:gd name="T78" fmla="*/ 250825 w 73"/>
              <a:gd name="T79" fmla="*/ 113250 h 68"/>
              <a:gd name="T80" fmla="*/ 226773 w 73"/>
              <a:gd name="T81" fmla="*/ 13384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sp>
        <p:nvSpPr>
          <p:cNvPr id="35" name="Freeform 165"/>
          <p:cNvSpPr>
            <a:spLocks noEditPoints="1"/>
          </p:cNvSpPr>
          <p:nvPr userDrawn="1"/>
        </p:nvSpPr>
        <p:spPr bwMode="auto">
          <a:xfrm>
            <a:off x="5000265" y="4755596"/>
            <a:ext cx="661480" cy="809477"/>
          </a:xfrm>
          <a:custGeom>
            <a:avLst/>
            <a:gdLst>
              <a:gd name="T0" fmla="*/ 149225 w 187"/>
              <a:gd name="T1" fmla="*/ 0 h 189"/>
              <a:gd name="T2" fmla="*/ 19050 w 187"/>
              <a:gd name="T3" fmla="*/ 279400 h 189"/>
              <a:gd name="T4" fmla="*/ 0 w 187"/>
              <a:gd name="T5" fmla="*/ 300037 h 189"/>
              <a:gd name="T6" fmla="*/ 296862 w 187"/>
              <a:gd name="T7" fmla="*/ 76200 h 189"/>
              <a:gd name="T8" fmla="*/ 112712 w 187"/>
              <a:gd name="T9" fmla="*/ 279400 h 189"/>
              <a:gd name="T10" fmla="*/ 57150 w 187"/>
              <a:gd name="T11" fmla="*/ 242887 h 189"/>
              <a:gd name="T12" fmla="*/ 112712 w 187"/>
              <a:gd name="T13" fmla="*/ 279400 h 189"/>
              <a:gd name="T14" fmla="*/ 39687 w 187"/>
              <a:gd name="T15" fmla="*/ 204787 h 189"/>
              <a:gd name="T16" fmla="*/ 131762 w 187"/>
              <a:gd name="T17" fmla="*/ 187325 h 189"/>
              <a:gd name="T18" fmla="*/ 131762 w 187"/>
              <a:gd name="T19" fmla="*/ 168275 h 189"/>
              <a:gd name="T20" fmla="*/ 39687 w 187"/>
              <a:gd name="T21" fmla="*/ 150812 h 189"/>
              <a:gd name="T22" fmla="*/ 131762 w 187"/>
              <a:gd name="T23" fmla="*/ 168275 h 189"/>
              <a:gd name="T24" fmla="*/ 39687 w 187"/>
              <a:gd name="T25" fmla="*/ 130175 h 189"/>
              <a:gd name="T26" fmla="*/ 131762 w 187"/>
              <a:gd name="T27" fmla="*/ 112712 h 189"/>
              <a:gd name="T28" fmla="*/ 131762 w 187"/>
              <a:gd name="T29" fmla="*/ 93662 h 189"/>
              <a:gd name="T30" fmla="*/ 39687 w 187"/>
              <a:gd name="T31" fmla="*/ 76200 h 189"/>
              <a:gd name="T32" fmla="*/ 131762 w 187"/>
              <a:gd name="T33" fmla="*/ 93662 h 189"/>
              <a:gd name="T34" fmla="*/ 39687 w 187"/>
              <a:gd name="T35" fmla="*/ 55562 h 189"/>
              <a:gd name="T36" fmla="*/ 131762 w 187"/>
              <a:gd name="T37" fmla="*/ 38100 h 189"/>
              <a:gd name="T38" fmla="*/ 223837 w 187"/>
              <a:gd name="T39" fmla="*/ 260350 h 189"/>
              <a:gd name="T40" fmla="*/ 187325 w 187"/>
              <a:gd name="T41" fmla="*/ 225425 h 189"/>
              <a:gd name="T42" fmla="*/ 223837 w 187"/>
              <a:gd name="T43" fmla="*/ 260350 h 189"/>
              <a:gd name="T44" fmla="*/ 187325 w 187"/>
              <a:gd name="T45" fmla="*/ 204787 h 189"/>
              <a:gd name="T46" fmla="*/ 223837 w 187"/>
              <a:gd name="T47" fmla="*/ 168275 h 189"/>
              <a:gd name="T48" fmla="*/ 223837 w 187"/>
              <a:gd name="T49" fmla="*/ 150812 h 189"/>
              <a:gd name="T50" fmla="*/ 187325 w 187"/>
              <a:gd name="T51" fmla="*/ 112712 h 189"/>
              <a:gd name="T52" fmla="*/ 223837 w 187"/>
              <a:gd name="T53" fmla="*/ 150812 h 189"/>
              <a:gd name="T54" fmla="*/ 241300 w 187"/>
              <a:gd name="T55" fmla="*/ 260350 h 189"/>
              <a:gd name="T56" fmla="*/ 279400 w 187"/>
              <a:gd name="T57" fmla="*/ 225425 h 189"/>
              <a:gd name="T58" fmla="*/ 279400 w 187"/>
              <a:gd name="T59" fmla="*/ 204787 h 189"/>
              <a:gd name="T60" fmla="*/ 241300 w 187"/>
              <a:gd name="T61" fmla="*/ 168275 h 189"/>
              <a:gd name="T62" fmla="*/ 279400 w 187"/>
              <a:gd name="T63" fmla="*/ 204787 h 189"/>
              <a:gd name="T64" fmla="*/ 241300 w 187"/>
              <a:gd name="T65" fmla="*/ 150812 h 189"/>
              <a:gd name="T66" fmla="*/ 279400 w 187"/>
              <a:gd name="T67" fmla="*/ 112712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7" h="189">
                <a:moveTo>
                  <a:pt x="94" y="48"/>
                </a:moveTo>
                <a:lnTo>
                  <a:pt x="94" y="0"/>
                </a:lnTo>
                <a:lnTo>
                  <a:pt x="12" y="0"/>
                </a:lnTo>
                <a:lnTo>
                  <a:pt x="12" y="176"/>
                </a:lnTo>
                <a:lnTo>
                  <a:pt x="0" y="176"/>
                </a:lnTo>
                <a:lnTo>
                  <a:pt x="0" y="189"/>
                </a:lnTo>
                <a:lnTo>
                  <a:pt x="187" y="189"/>
                </a:lnTo>
                <a:lnTo>
                  <a:pt x="187" y="48"/>
                </a:lnTo>
                <a:lnTo>
                  <a:pt x="94" y="48"/>
                </a:lnTo>
                <a:close/>
                <a:moveTo>
                  <a:pt x="71" y="176"/>
                </a:moveTo>
                <a:lnTo>
                  <a:pt x="36" y="176"/>
                </a:lnTo>
                <a:lnTo>
                  <a:pt x="36" y="153"/>
                </a:lnTo>
                <a:lnTo>
                  <a:pt x="71" y="153"/>
                </a:lnTo>
                <a:lnTo>
                  <a:pt x="71" y="176"/>
                </a:lnTo>
                <a:close/>
                <a:moveTo>
                  <a:pt x="83" y="129"/>
                </a:moveTo>
                <a:lnTo>
                  <a:pt x="25" y="129"/>
                </a:lnTo>
                <a:lnTo>
                  <a:pt x="25" y="118"/>
                </a:lnTo>
                <a:lnTo>
                  <a:pt x="83" y="118"/>
                </a:lnTo>
                <a:lnTo>
                  <a:pt x="83" y="129"/>
                </a:lnTo>
                <a:close/>
                <a:moveTo>
                  <a:pt x="83" y="106"/>
                </a:moveTo>
                <a:lnTo>
                  <a:pt x="25" y="106"/>
                </a:lnTo>
                <a:lnTo>
                  <a:pt x="25" y="95"/>
                </a:lnTo>
                <a:lnTo>
                  <a:pt x="83" y="95"/>
                </a:lnTo>
                <a:lnTo>
                  <a:pt x="83" y="106"/>
                </a:lnTo>
                <a:close/>
                <a:moveTo>
                  <a:pt x="83" y="82"/>
                </a:moveTo>
                <a:lnTo>
                  <a:pt x="25" y="82"/>
                </a:lnTo>
                <a:lnTo>
                  <a:pt x="25" y="71"/>
                </a:lnTo>
                <a:lnTo>
                  <a:pt x="83" y="71"/>
                </a:lnTo>
                <a:lnTo>
                  <a:pt x="83" y="82"/>
                </a:lnTo>
                <a:close/>
                <a:moveTo>
                  <a:pt x="83" y="59"/>
                </a:moveTo>
                <a:lnTo>
                  <a:pt x="25" y="59"/>
                </a:lnTo>
                <a:lnTo>
                  <a:pt x="25" y="48"/>
                </a:lnTo>
                <a:lnTo>
                  <a:pt x="83" y="48"/>
                </a:lnTo>
                <a:lnTo>
                  <a:pt x="83" y="59"/>
                </a:lnTo>
                <a:close/>
                <a:moveTo>
                  <a:pt x="83" y="35"/>
                </a:moveTo>
                <a:lnTo>
                  <a:pt x="25" y="35"/>
                </a:lnTo>
                <a:lnTo>
                  <a:pt x="25" y="24"/>
                </a:lnTo>
                <a:lnTo>
                  <a:pt x="83" y="24"/>
                </a:lnTo>
                <a:lnTo>
                  <a:pt x="83" y="35"/>
                </a:lnTo>
                <a:close/>
                <a:moveTo>
                  <a:pt x="141" y="164"/>
                </a:moveTo>
                <a:lnTo>
                  <a:pt x="118" y="164"/>
                </a:lnTo>
                <a:lnTo>
                  <a:pt x="118" y="142"/>
                </a:lnTo>
                <a:lnTo>
                  <a:pt x="141" y="142"/>
                </a:lnTo>
                <a:lnTo>
                  <a:pt x="141" y="164"/>
                </a:lnTo>
                <a:close/>
                <a:moveTo>
                  <a:pt x="141" y="129"/>
                </a:moveTo>
                <a:lnTo>
                  <a:pt x="118" y="129"/>
                </a:lnTo>
                <a:lnTo>
                  <a:pt x="118" y="106"/>
                </a:lnTo>
                <a:lnTo>
                  <a:pt x="141" y="106"/>
                </a:lnTo>
                <a:lnTo>
                  <a:pt x="141" y="129"/>
                </a:lnTo>
                <a:close/>
                <a:moveTo>
                  <a:pt x="141" y="95"/>
                </a:moveTo>
                <a:lnTo>
                  <a:pt x="118" y="95"/>
                </a:lnTo>
                <a:lnTo>
                  <a:pt x="118" y="71"/>
                </a:lnTo>
                <a:lnTo>
                  <a:pt x="141" y="71"/>
                </a:lnTo>
                <a:lnTo>
                  <a:pt x="141" y="95"/>
                </a:lnTo>
                <a:close/>
                <a:moveTo>
                  <a:pt x="176" y="164"/>
                </a:moveTo>
                <a:lnTo>
                  <a:pt x="152" y="164"/>
                </a:lnTo>
                <a:lnTo>
                  <a:pt x="152" y="142"/>
                </a:lnTo>
                <a:lnTo>
                  <a:pt x="176" y="142"/>
                </a:lnTo>
                <a:lnTo>
                  <a:pt x="176" y="164"/>
                </a:lnTo>
                <a:close/>
                <a:moveTo>
                  <a:pt x="176" y="129"/>
                </a:moveTo>
                <a:lnTo>
                  <a:pt x="152" y="129"/>
                </a:lnTo>
                <a:lnTo>
                  <a:pt x="152" y="106"/>
                </a:lnTo>
                <a:lnTo>
                  <a:pt x="176" y="106"/>
                </a:lnTo>
                <a:lnTo>
                  <a:pt x="176" y="129"/>
                </a:lnTo>
                <a:close/>
                <a:moveTo>
                  <a:pt x="176" y="95"/>
                </a:moveTo>
                <a:lnTo>
                  <a:pt x="152" y="95"/>
                </a:lnTo>
                <a:lnTo>
                  <a:pt x="152" y="71"/>
                </a:lnTo>
                <a:lnTo>
                  <a:pt x="176" y="71"/>
                </a:lnTo>
                <a:lnTo>
                  <a:pt x="176"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sp>
        <p:nvSpPr>
          <p:cNvPr id="36" name="Freeform 226"/>
          <p:cNvSpPr>
            <a:spLocks noEditPoints="1"/>
          </p:cNvSpPr>
          <p:nvPr userDrawn="1"/>
        </p:nvSpPr>
        <p:spPr bwMode="auto">
          <a:xfrm>
            <a:off x="2924997" y="2919983"/>
            <a:ext cx="846125" cy="756112"/>
          </a:xfrm>
          <a:custGeom>
            <a:avLst/>
            <a:gdLst>
              <a:gd name="T0" fmla="*/ 295020 w 87"/>
              <a:gd name="T1" fmla="*/ 51731 h 58"/>
              <a:gd name="T2" fmla="*/ 150940 w 87"/>
              <a:gd name="T3" fmla="*/ 100013 h 58"/>
              <a:gd name="T4" fmla="*/ 147510 w 87"/>
              <a:gd name="T5" fmla="*/ 100013 h 58"/>
              <a:gd name="T6" fmla="*/ 147510 w 87"/>
              <a:gd name="T7" fmla="*/ 100013 h 58"/>
              <a:gd name="T8" fmla="*/ 61748 w 87"/>
              <a:gd name="T9" fmla="*/ 72423 h 58"/>
              <a:gd name="T10" fmla="*/ 48026 w 87"/>
              <a:gd name="T11" fmla="*/ 110359 h 58"/>
              <a:gd name="T12" fmla="*/ 58318 w 87"/>
              <a:gd name="T13" fmla="*/ 124153 h 58"/>
              <a:gd name="T14" fmla="*/ 51457 w 87"/>
              <a:gd name="T15" fmla="*/ 137948 h 58"/>
              <a:gd name="T16" fmla="*/ 58318 w 87"/>
              <a:gd name="T17" fmla="*/ 193128 h 58"/>
              <a:gd name="T18" fmla="*/ 54887 w 87"/>
              <a:gd name="T19" fmla="*/ 196576 h 58"/>
              <a:gd name="T20" fmla="*/ 54887 w 87"/>
              <a:gd name="T21" fmla="*/ 200025 h 58"/>
              <a:gd name="T22" fmla="*/ 27444 w 87"/>
              <a:gd name="T23" fmla="*/ 200025 h 58"/>
              <a:gd name="T24" fmla="*/ 24013 w 87"/>
              <a:gd name="T25" fmla="*/ 196576 h 58"/>
              <a:gd name="T26" fmla="*/ 24013 w 87"/>
              <a:gd name="T27" fmla="*/ 193128 h 58"/>
              <a:gd name="T28" fmla="*/ 30874 w 87"/>
              <a:gd name="T29" fmla="*/ 137948 h 58"/>
              <a:gd name="T30" fmla="*/ 24013 w 87"/>
              <a:gd name="T31" fmla="*/ 124153 h 58"/>
              <a:gd name="T32" fmla="*/ 34305 w 87"/>
              <a:gd name="T33" fmla="*/ 110359 h 58"/>
              <a:gd name="T34" fmla="*/ 44596 w 87"/>
              <a:gd name="T35" fmla="*/ 65525 h 58"/>
              <a:gd name="T36" fmla="*/ 3430 w 87"/>
              <a:gd name="T37" fmla="*/ 51731 h 58"/>
              <a:gd name="T38" fmla="*/ 0 w 87"/>
              <a:gd name="T39" fmla="*/ 48282 h 58"/>
              <a:gd name="T40" fmla="*/ 3430 w 87"/>
              <a:gd name="T41" fmla="*/ 44833 h 58"/>
              <a:gd name="T42" fmla="*/ 147510 w 87"/>
              <a:gd name="T43" fmla="*/ 0 h 58"/>
              <a:gd name="T44" fmla="*/ 147510 w 87"/>
              <a:gd name="T45" fmla="*/ 0 h 58"/>
              <a:gd name="T46" fmla="*/ 150940 w 87"/>
              <a:gd name="T47" fmla="*/ 0 h 58"/>
              <a:gd name="T48" fmla="*/ 295020 w 87"/>
              <a:gd name="T49" fmla="*/ 44833 h 58"/>
              <a:gd name="T50" fmla="*/ 298450 w 87"/>
              <a:gd name="T51" fmla="*/ 48282 h 58"/>
              <a:gd name="T52" fmla="*/ 295020 w 87"/>
              <a:gd name="T53" fmla="*/ 51731 h 58"/>
              <a:gd name="T54" fmla="*/ 233271 w 87"/>
              <a:gd name="T55" fmla="*/ 131051 h 58"/>
              <a:gd name="T56" fmla="*/ 147510 w 87"/>
              <a:gd name="T57" fmla="*/ 165538 h 58"/>
              <a:gd name="T58" fmla="*/ 65179 w 87"/>
              <a:gd name="T59" fmla="*/ 131051 h 58"/>
              <a:gd name="T60" fmla="*/ 68609 w 87"/>
              <a:gd name="T61" fmla="*/ 89666 h 58"/>
              <a:gd name="T62" fmla="*/ 144079 w 87"/>
              <a:gd name="T63" fmla="*/ 113807 h 58"/>
              <a:gd name="T64" fmla="*/ 147510 w 87"/>
              <a:gd name="T65" fmla="*/ 117256 h 58"/>
              <a:gd name="T66" fmla="*/ 154371 w 87"/>
              <a:gd name="T67" fmla="*/ 113807 h 58"/>
              <a:gd name="T68" fmla="*/ 229841 w 87"/>
              <a:gd name="T69" fmla="*/ 89666 h 58"/>
              <a:gd name="T70" fmla="*/ 233271 w 87"/>
              <a:gd name="T71" fmla="*/ 131051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dirty="0"/>
          </a:p>
        </p:txBody>
      </p:sp>
      <p:sp>
        <p:nvSpPr>
          <p:cNvPr id="37" name="Title 20"/>
          <p:cNvSpPr txBox="1">
            <a:spLocks/>
          </p:cNvSpPr>
          <p:nvPr userDrawn="1"/>
        </p:nvSpPr>
        <p:spPr>
          <a:xfrm>
            <a:off x="2292459" y="3834204"/>
            <a:ext cx="2100559" cy="303664"/>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900" b="1" dirty="0">
                <a:solidFill>
                  <a:schemeClr val="bg1"/>
                </a:solidFill>
                <a:latin typeface="+mj-lt"/>
              </a:rPr>
              <a:t>OKULLAR </a:t>
            </a:r>
          </a:p>
        </p:txBody>
      </p:sp>
      <p:sp>
        <p:nvSpPr>
          <p:cNvPr id="38" name="AutoShape 18"/>
          <p:cNvSpPr>
            <a:spLocks/>
          </p:cNvSpPr>
          <p:nvPr userDrawn="1"/>
        </p:nvSpPr>
        <p:spPr bwMode="auto">
          <a:xfrm>
            <a:off x="5458016" y="2874457"/>
            <a:ext cx="618931" cy="7286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lIns="14286" tIns="14286" rIns="14286" bIns="14286" anchor="ctr"/>
          <a:lstStyle/>
          <a:p>
            <a:pPr defTabSz="128448">
              <a:defRPr/>
            </a:pPr>
            <a:endParaRPr lang="es-ES" sz="788"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9" name="Title 20"/>
          <p:cNvSpPr txBox="1">
            <a:spLocks/>
          </p:cNvSpPr>
          <p:nvPr userDrawn="1"/>
        </p:nvSpPr>
        <p:spPr>
          <a:xfrm>
            <a:off x="5262749" y="3834204"/>
            <a:ext cx="1009465" cy="303664"/>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tr-TR" sz="900" b="1" dirty="0">
                <a:solidFill>
                  <a:schemeClr val="bg1"/>
                </a:solidFill>
                <a:latin typeface="+mj-lt"/>
              </a:rPr>
              <a:t>İŞVERENLER</a:t>
            </a:r>
          </a:p>
        </p:txBody>
      </p:sp>
    </p:spTree>
    <p:extLst>
      <p:ext uri="{BB962C8B-B14F-4D97-AF65-F5344CB8AC3E}">
        <p14:creationId xmlns:p14="http://schemas.microsoft.com/office/powerpoint/2010/main" val="27773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YF Partner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6"/>
            <a:ext cx="7772400" cy="760845"/>
          </a:xfrm>
        </p:spPr>
        <p:txBody>
          <a:bodyPr>
            <a:noAutofit/>
          </a:bodyPr>
          <a:lstStyle/>
          <a:p>
            <a:r>
              <a:rPr lang="en-US" sz="2400" b="1" dirty="0">
                <a:solidFill>
                  <a:srgbClr val="00467F"/>
                </a:solidFill>
              </a:rPr>
              <a:t>IYF ORTAKLARI</a:t>
            </a:r>
            <a:endParaRPr lang="en-US" sz="2400" b="1" baseline="30000" dirty="0">
              <a:solidFill>
                <a:srgbClr val="00467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89100"/>
            <a:ext cx="9148750" cy="5031811"/>
          </a:xfrm>
          <a:prstGeom prst="rect">
            <a:avLst/>
          </a:prstGeom>
        </p:spPr>
      </p:pic>
    </p:spTree>
    <p:extLst>
      <p:ext uri="{BB962C8B-B14F-4D97-AF65-F5344CB8AC3E}">
        <p14:creationId xmlns:p14="http://schemas.microsoft.com/office/powerpoint/2010/main" val="35821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15620"/>
          <a:stretch/>
        </p:blipFill>
        <p:spPr>
          <a:xfrm>
            <a:off x="-15288" y="-1"/>
            <a:ext cx="9159288" cy="6868143"/>
          </a:xfrm>
          <a:prstGeom prst="rect">
            <a:avLst/>
          </a:prstGeom>
        </p:spPr>
      </p:pic>
      <p:sp>
        <p:nvSpPr>
          <p:cNvPr id="3" name="Rectangle 2"/>
          <p:cNvSpPr/>
          <p:nvPr userDrawn="1"/>
        </p:nvSpPr>
        <p:spPr>
          <a:xfrm>
            <a:off x="-1761" y="-1"/>
            <a:ext cx="9145761" cy="6857553"/>
          </a:xfrm>
          <a:prstGeom prst="rect">
            <a:avLst/>
          </a:prstGeom>
          <a:solidFill>
            <a:srgbClr val="00467F">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solidFill>
                <a:srgbClr val="1A7F8E"/>
              </a:solidFill>
              <a:latin typeface="Open Sans Light"/>
            </a:endParaRPr>
          </a:p>
        </p:txBody>
      </p:sp>
      <p:sp>
        <p:nvSpPr>
          <p:cNvPr id="4" name="Freeform 188"/>
          <p:cNvSpPr>
            <a:spLocks noChangeArrowheads="1"/>
          </p:cNvSpPr>
          <p:nvPr userDrawn="1"/>
        </p:nvSpPr>
        <p:spPr bwMode="auto">
          <a:xfrm>
            <a:off x="5774366" y="1187500"/>
            <a:ext cx="1988867" cy="2721309"/>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90BC3B"/>
          </a:solidFill>
          <a:ln>
            <a:noFill/>
          </a:ln>
          <a:effectLst/>
          <a:extLst>
            <a:ext uri="{91240B29-F687-4f45-9708-019B960494DF}"/>
            <a:ext uri="{AF507438-7753-43e0-B8FC-AC1667EBCBE1}"/>
          </a:extLst>
        </p:spPr>
        <p:txBody>
          <a:bodyPr wrap="none" lIns="34282" tIns="17141" rIns="34282" bIns="17141" anchor="ctr"/>
          <a:lstStyle/>
          <a:p>
            <a:pPr>
              <a:defRPr/>
            </a:pPr>
            <a:endParaRPr lang="en-US" sz="605" dirty="0"/>
          </a:p>
        </p:txBody>
      </p:sp>
      <p:sp>
        <p:nvSpPr>
          <p:cNvPr id="5" name="Title 1"/>
          <p:cNvSpPr>
            <a:spLocks noGrp="1"/>
          </p:cNvSpPr>
          <p:nvPr>
            <p:ph type="ctrTitle" hasCustomPrompt="1"/>
          </p:nvPr>
        </p:nvSpPr>
        <p:spPr>
          <a:xfrm>
            <a:off x="5441228" y="4311302"/>
            <a:ext cx="2954552" cy="839855"/>
          </a:xfrm>
        </p:spPr>
        <p:txBody>
          <a:bodyPr/>
          <a:lstStyle>
            <a:lvl1pPr>
              <a:defRPr>
                <a:solidFill>
                  <a:schemeClr val="bg1"/>
                </a:solidFill>
              </a:defRPr>
            </a:lvl1pPr>
          </a:lstStyle>
          <a:p>
            <a:r>
              <a:rPr lang="en-US" sz="3300" b="1" dirty="0">
                <a:solidFill>
                  <a:schemeClr val="bg1"/>
                </a:solidFill>
              </a:rPr>
              <a:t>TARTIŞMA</a:t>
            </a:r>
          </a:p>
        </p:txBody>
      </p:sp>
    </p:spTree>
    <p:extLst>
      <p:ext uri="{BB962C8B-B14F-4D97-AF65-F5344CB8AC3E}">
        <p14:creationId xmlns:p14="http://schemas.microsoft.com/office/powerpoint/2010/main" val="20756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42900" y="4960137"/>
            <a:ext cx="5829300" cy="1463040"/>
          </a:xfrm>
        </p:spPr>
        <p:txBody>
          <a:bodyPr anchor="ctr">
            <a:normAutofit/>
          </a:bodyPr>
          <a:lstStyle>
            <a:lvl1pPr algn="r">
              <a:defRPr sz="4400" spc="200" baseline="0"/>
            </a:lvl1pPr>
          </a:lstStyle>
          <a:p>
            <a:r>
              <a:rPr lang="en-US" dirty="0"/>
              <a:t>ANA BAŞLIK STİLİNİ DEĞİŞTİRMEK İÇİN TIKLAYIN</a:t>
            </a:r>
          </a:p>
        </p:txBody>
      </p:sp>
      <p:sp>
        <p:nvSpPr>
          <p:cNvPr id="3" name="Subtitle 2"/>
          <p:cNvSpPr>
            <a:spLocks noGrp="1"/>
          </p:cNvSpPr>
          <p:nvPr>
            <p:ph type="subTitle" idx="1" hasCustomPrompt="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dirty="0"/>
              <a:t>Ana alt başlık stilini değiştirin</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791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ANA BAŞLIK STİLİNİ DEĞİŞTİRMEK İÇİN TIKLAYIN</a:t>
            </a:r>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Date Placeholder 3"/>
          <p:cNvSpPr>
            <a:spLocks noGrp="1"/>
          </p:cNvSpPr>
          <p:nvPr>
            <p:ph type="dt" sz="half" idx="10"/>
          </p:nvPr>
        </p:nvSpPr>
        <p:spPr/>
        <p:txBody>
          <a:bodyPr/>
          <a:lstStyle/>
          <a:p>
            <a:fld id="{6178F292-9A40-F64B-AF44-78AF8A0FF81D}" type="slidenum">
              <a:rPr lang="en-US" smtClean="0"/>
              <a:pPr/>
              <a:t>‹#›</a:t>
            </a:fld>
            <a:r>
              <a:rPr lang="en-US" dirty="0"/>
              <a:t> | </a:t>
            </a:r>
            <a:fld id="{E4AAD3C8-F85D-5E41-8C94-7D35AFC84B7C}" type="datetime1">
              <a:rPr lang="en-US" smtClean="0"/>
              <a:pPr/>
              <a:t>9/10/2018</a:t>
            </a:fld>
            <a:endParaRPr lang="en-US" dirty="0"/>
          </a:p>
        </p:txBody>
      </p:sp>
      <p:sp>
        <p:nvSpPr>
          <p:cNvPr id="5" name="Footer Placeholder 4"/>
          <p:cNvSpPr>
            <a:spLocks noGrp="1"/>
          </p:cNvSpPr>
          <p:nvPr>
            <p:ph type="ftr" sz="quarter" idx="11"/>
          </p:nvPr>
        </p:nvSpPr>
        <p:spPr/>
        <p:txBody>
          <a:bodyPr/>
          <a:lstStyle/>
          <a:p>
            <a:r>
              <a:rPr lang="en-US" dirty="0"/>
              <a:t>©2014. All Rights Reserved. International Youth Foundation.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9922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ANA BAŞLIK STİLİNİ DEĞİŞTİRMEK İÇİN TIKLAYIN</a:t>
            </a:r>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a:t>Beşinci seviye</a:t>
            </a:r>
            <a:endParaRPr lang="tr-TR" noProof="0" dirty="0"/>
          </a:p>
        </p:txBody>
      </p:sp>
      <p:sp>
        <p:nvSpPr>
          <p:cNvPr id="4" name="Date Placeholder 3"/>
          <p:cNvSpPr>
            <a:spLocks noGrp="1"/>
          </p:cNvSpPr>
          <p:nvPr>
            <p:ph type="dt" sz="half" idx="10"/>
          </p:nvPr>
        </p:nvSpPr>
        <p:spPr/>
        <p:txBody>
          <a:bodyPr/>
          <a:lstStyle/>
          <a:p>
            <a:fld id="{6178F292-9A40-F64B-AF44-78AF8A0FF81D}" type="slidenum">
              <a:rPr lang="en-US" smtClean="0"/>
              <a:pPr/>
              <a:t>‹#›</a:t>
            </a:fld>
            <a:r>
              <a:rPr lang="en-US" dirty="0"/>
              <a:t> | </a:t>
            </a:r>
            <a:fld id="{E4AAD3C8-F85D-5E41-8C94-7D35AFC84B7C}" type="datetime1">
              <a:rPr lang="en-US" smtClean="0"/>
              <a:pPr/>
              <a:t>9/10/2018</a:t>
            </a:fld>
            <a:endParaRPr lang="en-US" dirty="0"/>
          </a:p>
        </p:txBody>
      </p:sp>
      <p:sp>
        <p:nvSpPr>
          <p:cNvPr id="5" name="Footer Placeholder 4"/>
          <p:cNvSpPr>
            <a:spLocks noGrp="1"/>
          </p:cNvSpPr>
          <p:nvPr>
            <p:ph type="ftr" sz="quarter" idx="11"/>
          </p:nvPr>
        </p:nvSpPr>
        <p:spPr/>
        <p:txBody>
          <a:bodyPr/>
          <a:lstStyle/>
          <a:p>
            <a:r>
              <a:rPr lang="en-US" dirty="0"/>
              <a:t>©2014. All Rights Reserved. International Youth Foundation.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610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26618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380595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05854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934775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28648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610739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68967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793071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699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42900" y="4960137"/>
            <a:ext cx="5829300" cy="1463040"/>
          </a:xfrm>
        </p:spPr>
        <p:txBody>
          <a:bodyPr anchor="ctr">
            <a:normAutofit/>
          </a:bodyPr>
          <a:lstStyle>
            <a:lvl1pPr algn="r">
              <a:defRPr sz="4400" b="0" spc="200" baseline="0"/>
            </a:lvl1pPr>
          </a:lstStyle>
          <a:p>
            <a:r>
              <a:rPr lang="en-US" dirty="0"/>
              <a:t>ANA BAŞLIK STİLİNİ DEĞİŞTİRMEK İÇİN TIKLAYIN</a:t>
            </a:r>
          </a:p>
        </p:txBody>
      </p:sp>
      <p:sp>
        <p:nvSpPr>
          <p:cNvPr id="3" name="Text Placeholder 2"/>
          <p:cNvSpPr>
            <a:spLocks noGrp="1"/>
          </p:cNvSpPr>
          <p:nvPr>
            <p:ph type="body" idx="1" hasCustomPrompt="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noProof="0" dirty="0"/>
              <a:t>Ana metin stillerini değiştirmek için tıklayın</a:t>
            </a:r>
          </a:p>
        </p:txBody>
      </p:sp>
      <p:sp>
        <p:nvSpPr>
          <p:cNvPr id="4" name="Date Placeholder 3"/>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35314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7064" y="1583140"/>
            <a:ext cx="8039265" cy="4403677"/>
          </a:xfrm>
        </p:spPr>
        <p:txBody>
          <a:bodyPr/>
          <a:lstStyle>
            <a:lvl1pPr>
              <a:defRPr sz="1400"/>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27063" y="274639"/>
            <a:ext cx="8039265" cy="831509"/>
          </a:xfrm>
        </p:spPr>
        <p:txBody>
          <a:bodyPr/>
          <a:lstStyle>
            <a:lvl1pPr>
              <a:defRPr b="1"/>
            </a:lvl1pPr>
          </a:lstStyle>
          <a:p>
            <a:r>
              <a:rPr lang="en-US" dirty="0"/>
              <a:t>CLICK TO EDIT MASTER TITLE STYLE</a:t>
            </a:r>
          </a:p>
        </p:txBody>
      </p:sp>
      <p:sp>
        <p:nvSpPr>
          <p:cNvPr id="4" name="Rectangle 3"/>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6313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096" y="585216"/>
            <a:ext cx="7290054" cy="1499616"/>
          </a:xfrm>
        </p:spPr>
        <p:txBody>
          <a:bodyPr/>
          <a:lstStyle>
            <a:lvl1pPr>
              <a:defRPr/>
            </a:lvl1pPr>
          </a:lstStyle>
          <a:p>
            <a:r>
              <a:rPr lang="en-US" dirty="0"/>
              <a:t>ANA BAŞLIK STİLİNİ DEĞİŞTİRMEK İÇİN TIKLAYIN</a:t>
            </a:r>
          </a:p>
        </p:txBody>
      </p:sp>
      <p:sp>
        <p:nvSpPr>
          <p:cNvPr id="3" name="Content Placeholder 2"/>
          <p:cNvSpPr>
            <a:spLocks noGrp="1"/>
          </p:cNvSpPr>
          <p:nvPr>
            <p:ph sz="half" idx="1" hasCustomPrompt="1"/>
          </p:nvPr>
        </p:nvSpPr>
        <p:spPr>
          <a:xfrm>
            <a:off x="768096" y="2286000"/>
            <a:ext cx="3566160" cy="4023360"/>
          </a:xfrm>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Content Placeholder 3"/>
          <p:cNvSpPr>
            <a:spLocks noGrp="1"/>
          </p:cNvSpPr>
          <p:nvPr>
            <p:ph sz="half" idx="2" hasCustomPrompt="1"/>
          </p:nvPr>
        </p:nvSpPr>
        <p:spPr>
          <a:xfrm>
            <a:off x="4491990" y="2286000"/>
            <a:ext cx="3566160" cy="4023360"/>
          </a:xfrm>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5" name="Date Placeholder 4"/>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70074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768096" y="585216"/>
            <a:ext cx="7290054" cy="1499616"/>
          </a:xfrm>
        </p:spPr>
        <p:txBody>
          <a:bodyPr/>
          <a:lstStyle>
            <a:lvl1pPr>
              <a:defRPr/>
            </a:lvl1pPr>
          </a:lstStyle>
          <a:p>
            <a:r>
              <a:rPr lang="en-US" dirty="0"/>
              <a:t>ANA BAŞLIK STİLİNİ DEĞİŞTİRMEK İÇİN TIKLAYIN</a:t>
            </a:r>
          </a:p>
        </p:txBody>
      </p:sp>
      <p:sp>
        <p:nvSpPr>
          <p:cNvPr id="3" name="Text Placeholder 2"/>
          <p:cNvSpPr>
            <a:spLocks noGrp="1"/>
          </p:cNvSpPr>
          <p:nvPr>
            <p:ph type="body" idx="1" hasCustomPrompt="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dirty="0"/>
              <a:t>Ana metin stillerini değiştirmek için tıklayın</a:t>
            </a:r>
          </a:p>
        </p:txBody>
      </p:sp>
      <p:sp>
        <p:nvSpPr>
          <p:cNvPr id="4" name="Content Placeholder 3"/>
          <p:cNvSpPr>
            <a:spLocks noGrp="1"/>
          </p:cNvSpPr>
          <p:nvPr>
            <p:ph sz="half" idx="2" hasCustomPrompt="1"/>
          </p:nvPr>
        </p:nvSpPr>
        <p:spPr>
          <a:xfrm>
            <a:off x="768096" y="2967788"/>
            <a:ext cx="3566160" cy="3341572"/>
          </a:xfrm>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5" name="Text Placeholder 4"/>
          <p:cNvSpPr>
            <a:spLocks noGrp="1"/>
          </p:cNvSpPr>
          <p:nvPr>
            <p:ph type="body" sz="quarter" idx="3" hasCustomPrompt="1"/>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dirty="0"/>
              <a:t>Ana metin stillerini değiştirmek için tıklayın</a:t>
            </a:r>
          </a:p>
        </p:txBody>
      </p:sp>
      <p:sp>
        <p:nvSpPr>
          <p:cNvPr id="6" name="Content Placeholder 5"/>
          <p:cNvSpPr>
            <a:spLocks noGrp="1"/>
          </p:cNvSpPr>
          <p:nvPr>
            <p:ph sz="quarter" idx="4" hasCustomPrompt="1"/>
          </p:nvPr>
        </p:nvSpPr>
        <p:spPr>
          <a:xfrm>
            <a:off x="4491990" y="2967788"/>
            <a:ext cx="3566160" cy="3341572"/>
          </a:xfrm>
        </p:spPr>
        <p:txBody>
          <a:bodyPr/>
          <a:lstStyle>
            <a:lvl1pPr>
              <a:defRPr/>
            </a:lvl1pPr>
            <a:lvl2pPr>
              <a:defRPr/>
            </a:lvl2pPr>
            <a:lvl3pPr>
              <a:defRPr/>
            </a:lvl3pPr>
            <a:lvl4pPr>
              <a:defRPr/>
            </a:lvl4pPr>
            <a:lvl5pPr>
              <a:defRPr/>
            </a:lvl5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7" name="Date Placeholder 6"/>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85510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ANA BAŞLIK STİLİNİ DEĞİŞTİRMEK İÇİN TIKLAYIN</a:t>
            </a:r>
          </a:p>
        </p:txBody>
      </p:sp>
      <p:sp>
        <p:nvSpPr>
          <p:cNvPr id="3" name="Date Placeholder 2"/>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51423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60067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68096" y="471509"/>
            <a:ext cx="3291840" cy="1737360"/>
          </a:xfrm>
        </p:spPr>
        <p:txBody>
          <a:bodyPr>
            <a:noAutofit/>
          </a:bodyPr>
          <a:lstStyle>
            <a:lvl1pPr>
              <a:lnSpc>
                <a:spcPct val="80000"/>
              </a:lnSpc>
              <a:defRPr sz="3600"/>
            </a:lvl1pPr>
          </a:lstStyle>
          <a:p>
            <a:r>
              <a:rPr lang="en-US" dirty="0"/>
              <a:t>ANA BAŞLIK STİLİNİ DEĞİŞTİRMEK İÇİN TIKLAYIN</a:t>
            </a:r>
          </a:p>
        </p:txBody>
      </p:sp>
      <p:sp>
        <p:nvSpPr>
          <p:cNvPr id="3" name="Content Placeholder 2"/>
          <p:cNvSpPr>
            <a:spLocks noGrp="1"/>
          </p:cNvSpPr>
          <p:nvPr>
            <p:ph idx="1" hasCustomPrompt="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Text Placeholder 3"/>
          <p:cNvSpPr>
            <a:spLocks noGrp="1"/>
          </p:cNvSpPr>
          <p:nvPr>
            <p:ph type="body" sz="half" idx="2" hasCustomPrompt="1"/>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noProof="0" dirty="0"/>
              <a:t>Ana başlık stillerini değiştirin</a:t>
            </a:r>
          </a:p>
        </p:txBody>
      </p:sp>
      <p:sp>
        <p:nvSpPr>
          <p:cNvPr id="5" name="Date Placeholder 4"/>
          <p:cNvSpPr>
            <a:spLocks noGrp="1"/>
          </p:cNvSpPr>
          <p:nvPr>
            <p:ph type="dt" sz="half" idx="10"/>
          </p:nvPr>
        </p:nvSpPr>
        <p:spPr/>
        <p:txBody>
          <a:bodyPr/>
          <a:lstStyle/>
          <a:p>
            <a:fld id="{96DFF08F-DC6B-4601-B491-B0F83F6DD2DA}"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80962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960138"/>
            <a:ext cx="5829300" cy="1463040"/>
          </a:xfrm>
        </p:spPr>
        <p:txBody>
          <a:bodyPr anchor="ctr">
            <a:normAutofit/>
          </a:bodyPr>
          <a:lstStyle>
            <a:lvl1pPr algn="r">
              <a:defRPr sz="4400" spc="200" baseline="0"/>
            </a:lvl1pPr>
          </a:lstStyle>
          <a:p>
            <a:r>
              <a:rPr lang="en-US" dirty="0"/>
              <a:t>ANA BAŞLIK STİLİNİ DEĞİŞTİRMEK İÇİN TIKLAYIN</a:t>
            </a:r>
          </a:p>
        </p:txBody>
      </p:sp>
      <p:sp>
        <p:nvSpPr>
          <p:cNvPr id="3" name="Picture Placeholder 2"/>
          <p:cNvSpPr>
            <a:spLocks noGrp="1" noChangeAspect="1"/>
          </p:cNvSpPr>
          <p:nvPr>
            <p:ph type="pic" idx="1" hasCustomPrompt="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noProof="0" dirty="0"/>
              <a:t>Resim eklemek için ikona tıklayın</a:t>
            </a:r>
          </a:p>
        </p:txBody>
      </p:sp>
      <p:sp>
        <p:nvSpPr>
          <p:cNvPr id="4" name="Text Placeholder 3"/>
          <p:cNvSpPr>
            <a:spLocks noGrp="1"/>
          </p:cNvSpPr>
          <p:nvPr>
            <p:ph type="body" sz="half" idx="2" hasCustomPrompt="1"/>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noProof="0" dirty="0"/>
              <a:t>Ana başlık stillerini değiştirin</a:t>
            </a:r>
          </a:p>
        </p:txBody>
      </p:sp>
      <p:sp>
        <p:nvSpPr>
          <p:cNvPr id="5" name="Date Placeholder 4"/>
          <p:cNvSpPr>
            <a:spLocks noGrp="1"/>
          </p:cNvSpPr>
          <p:nvPr>
            <p:ph type="dt" sz="half" idx="10"/>
          </p:nvPr>
        </p:nvSpPr>
        <p:spPr/>
        <p:txBody>
          <a:bodyPr/>
          <a:lstStyle/>
          <a:p>
            <a:fld id="{9CDD058F-B960-4439-B370-43D89816EE05}"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3547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ANA BAŞLIK STİLİNİ DEĞİŞTİRMEK İÇİN TIKLAYIN</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9/10/2018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528392"/>
            <a:ext cx="9144000" cy="329609"/>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9" name="Rectangle 8"/>
          <p:cNvSpPr/>
          <p:nvPr userDrawn="1"/>
        </p:nvSpPr>
        <p:spPr>
          <a:xfrm>
            <a:off x="0" y="6411433"/>
            <a:ext cx="9144000" cy="11695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10" name="TextBox 9"/>
          <p:cNvSpPr txBox="1"/>
          <p:nvPr userDrawn="1"/>
        </p:nvSpPr>
        <p:spPr>
          <a:xfrm>
            <a:off x="1" y="6160034"/>
            <a:ext cx="2015067" cy="184666"/>
          </a:xfrm>
          <a:prstGeom prst="rect">
            <a:avLst/>
          </a:prstGeom>
          <a:noFill/>
        </p:spPr>
        <p:txBody>
          <a:bodyPr wrap="square" rtlCol="0">
            <a:spAutoFit/>
          </a:bodyPr>
          <a:lstStyle/>
          <a:p>
            <a:r>
              <a:rPr lang="tr-TR" sz="600" dirty="0">
                <a:solidFill>
                  <a:schemeClr val="bg1">
                    <a:lumMod val="50000"/>
                  </a:schemeClr>
                </a:solidFill>
                <a:latin typeface="Georgia" charset="0"/>
              </a:rPr>
              <a:t>© 2018 Uluslararası Gençlik Vakfı </a:t>
            </a:r>
          </a:p>
        </p:txBody>
      </p:sp>
      <p:sp>
        <p:nvSpPr>
          <p:cNvPr id="11" name="Rectangle 10"/>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23307381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677" r:id="rId13"/>
    <p:sldLayoutId id="2147483678" r:id="rId14"/>
    <p:sldLayoutId id="2147483679" r:id="rId15"/>
    <p:sldLayoutId id="2147483680" r:id="rId16"/>
    <p:sldLayoutId id="2147483681" r:id="rId17"/>
    <p:sldLayoutId id="2147483682"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ANA BAŞLIK STİLİNİ DEĞİŞTİRMEK İÇİN TIKLAYIN</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noProof="0" dirty="0"/>
              <a:t>Ana metin stillerini değiştirin</a:t>
            </a:r>
          </a:p>
          <a:p>
            <a:pPr lvl="1"/>
            <a:r>
              <a:rPr lang="tr-TR" noProof="0" dirty="0"/>
              <a:t>İkinci seviye</a:t>
            </a:r>
          </a:p>
          <a:p>
            <a:pPr lvl="2"/>
            <a:r>
              <a:rPr lang="tr-TR" noProof="0" dirty="0"/>
              <a:t>Üçüncü seviye</a:t>
            </a:r>
          </a:p>
          <a:p>
            <a:pPr lvl="3"/>
            <a:r>
              <a:rPr lang="tr-TR" noProof="0" dirty="0"/>
              <a:t>Dördüncü seviye</a:t>
            </a:r>
          </a:p>
          <a:p>
            <a:pPr lvl="4"/>
            <a:r>
              <a:rPr lang="tr-TR" noProof="0" dirty="0"/>
              <a:t>Beşinci seviye</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9/10/2018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528392"/>
            <a:ext cx="9144000" cy="329609"/>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9" name="Rectangle 8"/>
          <p:cNvSpPr/>
          <p:nvPr userDrawn="1"/>
        </p:nvSpPr>
        <p:spPr>
          <a:xfrm>
            <a:off x="0" y="6411433"/>
            <a:ext cx="9144000" cy="11695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10" name="TextBox 9"/>
          <p:cNvSpPr txBox="1"/>
          <p:nvPr userDrawn="1"/>
        </p:nvSpPr>
        <p:spPr>
          <a:xfrm>
            <a:off x="1" y="6160034"/>
            <a:ext cx="2015067" cy="184666"/>
          </a:xfrm>
          <a:prstGeom prst="rect">
            <a:avLst/>
          </a:prstGeom>
          <a:noFill/>
        </p:spPr>
        <p:txBody>
          <a:bodyPr wrap="square" rtlCol="0">
            <a:spAutoFit/>
          </a:bodyPr>
          <a:lstStyle/>
          <a:p>
            <a:r>
              <a:rPr lang="tr-TR" sz="600" dirty="0">
                <a:solidFill>
                  <a:schemeClr val="bg1">
                    <a:lumMod val="50000"/>
                  </a:schemeClr>
                </a:solidFill>
                <a:latin typeface="Georgia" charset="0"/>
              </a:rPr>
              <a:t>© 2018 Uluslararası Gençlik Vakfı</a:t>
            </a:r>
          </a:p>
        </p:txBody>
      </p:sp>
      <p:sp>
        <p:nvSpPr>
          <p:cNvPr id="11" name="Rectangle 10"/>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576369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Çalıştay Gün #1</a:t>
            </a:r>
          </a:p>
        </p:txBody>
      </p:sp>
      <p:sp>
        <p:nvSpPr>
          <p:cNvPr id="4" name="Title 2"/>
          <p:cNvSpPr txBox="1">
            <a:spLocks/>
          </p:cNvSpPr>
          <p:nvPr/>
        </p:nvSpPr>
        <p:spPr>
          <a:xfrm>
            <a:off x="627063" y="2438400"/>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tr-TR" sz="5400" dirty="0">
                <a:solidFill>
                  <a:srgbClr val="2A5C58"/>
                </a:solidFill>
              </a:rPr>
              <a:t>Proje Tasarım Döngüsü</a:t>
            </a:r>
          </a:p>
        </p:txBody>
      </p:sp>
    </p:spTree>
    <p:extLst>
      <p:ext uri="{BB962C8B-B14F-4D97-AF65-F5344CB8AC3E}">
        <p14:creationId xmlns:p14="http://schemas.microsoft.com/office/powerpoint/2010/main" val="152928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just">
              <a:buClr>
                <a:srgbClr val="428F89"/>
              </a:buClr>
              <a:buNone/>
            </a:pPr>
            <a:r>
              <a:rPr lang="tr-TR" sz="1600" b="1" dirty="0">
                <a:solidFill>
                  <a:schemeClr val="accent3">
                    <a:lumMod val="75000"/>
                  </a:schemeClr>
                </a:solidFill>
                <a:latin typeface="Arno Pro" panose="02020502040506020403" pitchFamily="18" charset="0"/>
              </a:rPr>
              <a:t>İzleme (Monitoring):</a:t>
            </a:r>
          </a:p>
          <a:p>
            <a:pPr algn="just">
              <a:buClr>
                <a:srgbClr val="428F89"/>
              </a:buClr>
              <a:buFont typeface="Arial" panose="020B0604020202020204" pitchFamily="34" charset="0"/>
              <a:buChar char="•"/>
            </a:pPr>
            <a:r>
              <a:rPr lang="tr-TR" dirty="0"/>
              <a:t>Bir proje veya program hakkında öncelikli bilgilerin </a:t>
            </a:r>
            <a:r>
              <a:rPr lang="tr-TR" b="1" dirty="0"/>
              <a:t>rutin olarak izlenmesi ve raporlanması</a:t>
            </a:r>
            <a:r>
              <a:rPr lang="tr-TR" dirty="0"/>
              <a:t>: </a:t>
            </a:r>
            <a:r>
              <a:rPr lang="tr-TR" b="1" dirty="0"/>
              <a:t>girdiler</a:t>
            </a:r>
            <a:r>
              <a:rPr lang="tr-TR" dirty="0"/>
              <a:t>, faaliyetler, </a:t>
            </a:r>
            <a:r>
              <a:rPr lang="tr-TR" b="1" dirty="0"/>
              <a:t>çıktılar, sonuçlar</a:t>
            </a:r>
            <a:r>
              <a:rPr lang="tr-TR" dirty="0"/>
              <a:t> ve etkiler. </a:t>
            </a:r>
            <a:endParaRPr lang="tr-TR" sz="1600" dirty="0">
              <a:latin typeface="Arno Pro" panose="02020502040506020403" pitchFamily="18" charset="0"/>
            </a:endParaRPr>
          </a:p>
          <a:p>
            <a:pPr algn="just">
              <a:buClr>
                <a:srgbClr val="428F89"/>
              </a:buClr>
              <a:buFont typeface="Arial" panose="020B0604020202020204" pitchFamily="34" charset="0"/>
              <a:buChar char="•"/>
            </a:pPr>
            <a:endParaRPr lang="tr-TR" sz="1600" dirty="0">
              <a:latin typeface="Arno Pro" panose="02020502040506020403" pitchFamily="18" charset="0"/>
            </a:endParaRPr>
          </a:p>
          <a:p>
            <a:pPr marL="0" indent="0" algn="just">
              <a:buClr>
                <a:srgbClr val="428F89"/>
              </a:buClr>
              <a:buNone/>
            </a:pPr>
            <a:r>
              <a:rPr lang="tr-TR" sz="1600" b="1" dirty="0">
                <a:solidFill>
                  <a:srgbClr val="0070C0"/>
                </a:solidFill>
                <a:latin typeface="Arno Pro" panose="02020502040506020403" pitchFamily="18" charset="0"/>
              </a:rPr>
              <a:t>Değerlendirme (Evaluation): </a:t>
            </a:r>
            <a:endParaRPr lang="tr-TR" dirty="0"/>
          </a:p>
          <a:p>
            <a:pPr algn="just">
              <a:buClr>
                <a:srgbClr val="428F89"/>
              </a:buClr>
              <a:buFont typeface="Arial" panose="020B0604020202020204" pitchFamily="34" charset="0"/>
              <a:buChar char="•"/>
            </a:pPr>
            <a:r>
              <a:rPr lang="tr-TR" dirty="0"/>
              <a:t>Devam eden veya tamamlanmış bir proje, program veya politika ile bunların tasarımının, uygulamasının ve sonuçlarının sistematik ve objektif olarak değerlendirilmesi.</a:t>
            </a:r>
            <a:r>
              <a:rPr lang="tr-TR" sz="1600" dirty="0">
                <a:latin typeface="Arno Pro" panose="02020502040506020403" pitchFamily="18" charset="0"/>
              </a:rPr>
              <a:t> </a:t>
            </a:r>
          </a:p>
          <a:p>
            <a:pPr algn="just">
              <a:buClr>
                <a:srgbClr val="428F89"/>
              </a:buClr>
              <a:buFont typeface="Arial" panose="020B0604020202020204" pitchFamily="34" charset="0"/>
              <a:buChar char="•"/>
            </a:pPr>
            <a:endParaRPr lang="tr-TR" sz="1600" dirty="0">
              <a:latin typeface="Arno Pro" panose="02020502040506020403" pitchFamily="18" charset="0"/>
            </a:endParaRPr>
          </a:p>
          <a:p>
            <a:pPr marL="0" indent="0" algn="just">
              <a:buClr>
                <a:srgbClr val="428F89"/>
              </a:buClr>
              <a:buNone/>
            </a:pPr>
            <a:r>
              <a:rPr lang="tr-TR" sz="1600" b="1" dirty="0">
                <a:solidFill>
                  <a:schemeClr val="accent4"/>
                </a:solidFill>
                <a:latin typeface="Arno Pro" panose="02020502040506020403" pitchFamily="18" charset="0"/>
              </a:rPr>
              <a:t>Öğrenme (Learning): </a:t>
            </a:r>
            <a:endParaRPr lang="tr-TR" dirty="0"/>
          </a:p>
          <a:p>
            <a:pPr algn="just">
              <a:buClr>
                <a:srgbClr val="428F89"/>
              </a:buClr>
              <a:buFont typeface="Arial" panose="020B0604020202020204" pitchFamily="34" charset="0"/>
              <a:buChar char="•"/>
            </a:pPr>
            <a:r>
              <a:rPr lang="tr-TR" dirty="0"/>
              <a:t>Strateji oluşturma ve karar verme süreçlerinde bilgi edinmek üzere</a:t>
            </a:r>
            <a:r>
              <a:rPr lang="tr-TR" sz="1600" dirty="0">
                <a:latin typeface="Arno Pro" panose="02020502040506020403" pitchFamily="18" charset="0"/>
              </a:rPr>
              <a:t> </a:t>
            </a:r>
            <a:r>
              <a:rPr lang="tr-TR" sz="1600" b="1" dirty="0">
                <a:solidFill>
                  <a:srgbClr val="00B050"/>
                </a:solidFill>
                <a:latin typeface="Arno Pro" panose="02020502040506020403" pitchFamily="18" charset="0"/>
              </a:rPr>
              <a:t>izleme </a:t>
            </a:r>
            <a:r>
              <a:rPr lang="tr-TR" sz="1600" b="1" dirty="0">
                <a:latin typeface="Arno Pro" panose="02020502040506020403" pitchFamily="18" charset="0"/>
              </a:rPr>
              <a:t>ve</a:t>
            </a:r>
            <a:r>
              <a:rPr lang="tr-TR" sz="1600" b="1" dirty="0">
                <a:solidFill>
                  <a:schemeClr val="accent2">
                    <a:lumMod val="50000"/>
                  </a:schemeClr>
                </a:solidFill>
                <a:latin typeface="Arno Pro" panose="02020502040506020403" pitchFamily="18" charset="0"/>
              </a:rPr>
              <a:t> değerlendirme </a:t>
            </a:r>
            <a:r>
              <a:rPr lang="tr-TR" sz="1600" dirty="0">
                <a:latin typeface="Arno Pro" panose="02020502040506020403" pitchFamily="18" charset="0"/>
              </a:rPr>
              <a:t>dahil olmak üzere çeşitli bilgi toplama yaklaşımlarından sonuçlanan veri ve kavramları kullanmak. </a:t>
            </a:r>
            <a:endParaRPr lang="tr-TR" dirty="0"/>
          </a:p>
          <a:p>
            <a:pPr>
              <a:buClr>
                <a:srgbClr val="428F89"/>
              </a:buClr>
              <a:buFont typeface="Arial" panose="020B0604020202020204" pitchFamily="34" charset="0"/>
              <a:buChar char="•"/>
            </a:pPr>
            <a:endParaRPr lang="tr-TR" dirty="0"/>
          </a:p>
        </p:txBody>
      </p:sp>
      <p:sp>
        <p:nvSpPr>
          <p:cNvPr id="3" name="Title 2"/>
          <p:cNvSpPr>
            <a:spLocks noGrp="1"/>
          </p:cNvSpPr>
          <p:nvPr>
            <p:ph type="title"/>
          </p:nvPr>
        </p:nvSpPr>
        <p:spPr/>
        <p:txBody>
          <a:bodyPr>
            <a:normAutofit fontScale="90000"/>
          </a:bodyPr>
          <a:lstStyle/>
          <a:p>
            <a:r>
              <a:rPr lang="tr-TR" dirty="0">
                <a:solidFill>
                  <a:srgbClr val="2A5C58"/>
                </a:solidFill>
              </a:rPr>
              <a:t>İZLEME, DEĞERLENDİRME VE ÖĞRENME (MEL) NEDİR?</a:t>
            </a:r>
          </a:p>
        </p:txBody>
      </p:sp>
    </p:spTree>
    <p:extLst>
      <p:ext uri="{BB962C8B-B14F-4D97-AF65-F5344CB8AC3E}">
        <p14:creationId xmlns:p14="http://schemas.microsoft.com/office/powerpoint/2010/main" val="3662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290054" cy="1499616"/>
          </a:xfrm>
        </p:spPr>
        <p:txBody>
          <a:bodyPr>
            <a:normAutofit/>
          </a:bodyPr>
          <a:lstStyle/>
          <a:p>
            <a:r>
              <a:rPr lang="tr-TR" sz="3600" dirty="0">
                <a:solidFill>
                  <a:srgbClr val="2A5C58"/>
                </a:solidFill>
                <a:effectLst>
                  <a:outerShdw blurRad="38100" dist="38100" dir="2700000" algn="tl">
                    <a:srgbClr val="000000">
                      <a:alpha val="43137"/>
                    </a:srgbClr>
                  </a:outerShdw>
                </a:effectLst>
              </a:rPr>
              <a:t>Örnek Göstergeler</a:t>
            </a:r>
            <a:endParaRPr lang="tr-TR" sz="3600" dirty="0">
              <a:solidFill>
                <a:srgbClr val="2A5C58"/>
              </a:solidFill>
              <a:effectLst>
                <a:outerShdw blurRad="38100" dist="38100" dir="2700000" algn="tl">
                  <a:srgbClr val="000000">
                    <a:alpha val="43137"/>
                  </a:srgbClr>
                </a:outerShdw>
              </a:effectLst>
              <a:cs typeface="Simplified Arabic" pitchFamily="2" charset="-78"/>
            </a:endParaRPr>
          </a:p>
        </p:txBody>
      </p:sp>
      <p:pic>
        <p:nvPicPr>
          <p:cNvPr id="3" name="Resim 2">
            <a:extLst>
              <a:ext uri="{FF2B5EF4-FFF2-40B4-BE49-F238E27FC236}">
                <a16:creationId xmlns:a16="http://schemas.microsoft.com/office/drawing/2014/main" id="{FFBEEC19-9C1C-4C44-BCA2-85CACD2E699E}"/>
              </a:ext>
            </a:extLst>
          </p:cNvPr>
          <p:cNvPicPr>
            <a:picLocks noChangeAspect="1"/>
          </p:cNvPicPr>
          <p:nvPr/>
        </p:nvPicPr>
        <p:blipFill>
          <a:blip r:embed="rId3"/>
          <a:stretch>
            <a:fillRect/>
          </a:stretch>
        </p:blipFill>
        <p:spPr>
          <a:xfrm>
            <a:off x="533400" y="2209800"/>
            <a:ext cx="3581400" cy="2360219"/>
          </a:xfrm>
          <a:prstGeom prst="rect">
            <a:avLst/>
          </a:prstGeom>
        </p:spPr>
      </p:pic>
      <p:sp>
        <p:nvSpPr>
          <p:cNvPr id="4" name="Content Placeholder 3"/>
          <p:cNvSpPr>
            <a:spLocks noGrp="1"/>
          </p:cNvSpPr>
          <p:nvPr>
            <p:ph idx="1"/>
          </p:nvPr>
        </p:nvSpPr>
        <p:spPr>
          <a:xfrm>
            <a:off x="3200400" y="2367159"/>
            <a:ext cx="8229600" cy="3394472"/>
          </a:xfrm>
        </p:spPr>
        <p:txBody>
          <a:bodyPr>
            <a:normAutofit/>
          </a:bodyPr>
          <a:lstStyle/>
          <a:p>
            <a:pPr>
              <a:buClr>
                <a:srgbClr val="428F89"/>
              </a:buClr>
              <a:buFont typeface="Arial" panose="020B0604020202020204" pitchFamily="34" charset="0"/>
              <a:buChar char="•"/>
            </a:pPr>
            <a:r>
              <a:rPr lang="tr-TR" dirty="0">
                <a:latin typeface="Arno Pro" panose="02020502040506020403" pitchFamily="18" charset="0"/>
              </a:rPr>
              <a:t>Katılımcı sayısı</a:t>
            </a:r>
          </a:p>
          <a:p>
            <a:pPr>
              <a:buClr>
                <a:srgbClr val="428F89"/>
              </a:buClr>
              <a:buFont typeface="Arial" panose="020B0604020202020204" pitchFamily="34" charset="0"/>
              <a:buChar char="•"/>
            </a:pPr>
            <a:r>
              <a:rPr lang="tr-TR" dirty="0">
                <a:latin typeface="Arno Pro" panose="02020502040506020403" pitchFamily="18" charset="0"/>
              </a:rPr>
              <a:t>Dersi bitiren kişi sayısı</a:t>
            </a:r>
          </a:p>
          <a:p>
            <a:pPr>
              <a:buClr>
                <a:srgbClr val="428F89"/>
              </a:buClr>
              <a:buFont typeface="Arial" panose="020B0604020202020204" pitchFamily="34" charset="0"/>
              <a:buChar char="•"/>
            </a:pPr>
            <a:r>
              <a:rPr lang="tr-TR" dirty="0">
                <a:latin typeface="Arno Pro" panose="02020502040506020403" pitchFamily="18" charset="0"/>
              </a:rPr>
              <a:t>Kadınların oranı </a:t>
            </a:r>
          </a:p>
          <a:p>
            <a:pPr>
              <a:buClr>
                <a:srgbClr val="428F89"/>
              </a:buClr>
              <a:buFont typeface="Arial" panose="020B0604020202020204" pitchFamily="34" charset="0"/>
              <a:buChar char="•"/>
            </a:pPr>
            <a:r>
              <a:rPr lang="tr-TR" dirty="0">
                <a:latin typeface="Arno Pro" panose="02020502040506020403" pitchFamily="18" charset="0"/>
              </a:rPr>
              <a:t>Gönüllü proje sayısı</a:t>
            </a:r>
          </a:p>
          <a:p>
            <a:pPr>
              <a:buClr>
                <a:srgbClr val="428F89"/>
              </a:buClr>
              <a:buFont typeface="Arial" panose="020B0604020202020204" pitchFamily="34" charset="0"/>
              <a:buChar char="•"/>
            </a:pPr>
            <a:r>
              <a:rPr lang="tr-TR" dirty="0">
                <a:latin typeface="Arno Pro" panose="02020502040506020403" pitchFamily="18" charset="0"/>
              </a:rPr>
              <a:t>XX aydan sonra elde edilen istihdam sayısı</a:t>
            </a:r>
          </a:p>
        </p:txBody>
      </p:sp>
    </p:spTree>
    <p:extLst>
      <p:ext uri="{BB962C8B-B14F-4D97-AF65-F5344CB8AC3E}">
        <p14:creationId xmlns:p14="http://schemas.microsoft.com/office/powerpoint/2010/main" val="183675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Çalıştay Gün#2</a:t>
            </a:r>
          </a:p>
        </p:txBody>
      </p:sp>
      <p:sp>
        <p:nvSpPr>
          <p:cNvPr id="4" name="Title 2"/>
          <p:cNvSpPr txBox="1">
            <a:spLocks/>
          </p:cNvSpPr>
          <p:nvPr/>
        </p:nvSpPr>
        <p:spPr>
          <a:xfrm>
            <a:off x="621201" y="2895600"/>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tr-TR" sz="5400" dirty="0">
                <a:solidFill>
                  <a:srgbClr val="2A5C58"/>
                </a:solidFill>
              </a:rPr>
              <a:t>Ortaklık ve Paydaş Katılımı</a:t>
            </a:r>
          </a:p>
        </p:txBody>
      </p:sp>
    </p:spTree>
    <p:extLst>
      <p:ext uri="{BB962C8B-B14F-4D97-AF65-F5344CB8AC3E}">
        <p14:creationId xmlns:p14="http://schemas.microsoft.com/office/powerpoint/2010/main" val="405394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7B737F-C17D-4D12-BF09-B40D2E9D7D85}"/>
              </a:ext>
            </a:extLst>
          </p:cNvPr>
          <p:cNvSpPr>
            <a:spLocks noGrp="1"/>
          </p:cNvSpPr>
          <p:nvPr>
            <p:ph type="title"/>
          </p:nvPr>
        </p:nvSpPr>
        <p:spPr/>
        <p:txBody>
          <a:bodyPr/>
          <a:lstStyle/>
          <a:p>
            <a:r>
              <a:rPr lang="tr-TR" dirty="0">
                <a:solidFill>
                  <a:srgbClr val="2A5C58"/>
                </a:solidFill>
              </a:rPr>
              <a:t>Kazan-Kazan Yorumu</a:t>
            </a:r>
          </a:p>
        </p:txBody>
      </p:sp>
      <p:pic>
        <p:nvPicPr>
          <p:cNvPr id="5" name="İçerik Yer Tutucusu 4">
            <a:extLst>
              <a:ext uri="{FF2B5EF4-FFF2-40B4-BE49-F238E27FC236}">
                <a16:creationId xmlns:a16="http://schemas.microsoft.com/office/drawing/2014/main" id="{B7E01FA8-F75A-4CFF-9C06-122F317FA2E9}"/>
              </a:ext>
            </a:extLst>
          </p:cNvPr>
          <p:cNvPicPr>
            <a:picLocks noGrp="1" noChangeAspect="1"/>
          </p:cNvPicPr>
          <p:nvPr>
            <p:ph idx="1"/>
          </p:nvPr>
        </p:nvPicPr>
        <p:blipFill>
          <a:blip r:embed="rId2"/>
          <a:stretch>
            <a:fillRect/>
          </a:stretch>
        </p:blipFill>
        <p:spPr>
          <a:xfrm>
            <a:off x="2216333" y="1786118"/>
            <a:ext cx="4946165" cy="3713500"/>
          </a:xfrm>
          <a:prstGeom prst="rect">
            <a:avLst/>
          </a:prstGeom>
        </p:spPr>
      </p:pic>
      <p:sp>
        <p:nvSpPr>
          <p:cNvPr id="4" name="Slayt Numarası Yer Tutucusu 3">
            <a:extLst>
              <a:ext uri="{FF2B5EF4-FFF2-40B4-BE49-F238E27FC236}">
                <a16:creationId xmlns:a16="http://schemas.microsoft.com/office/drawing/2014/main" id="{E7074890-A4D4-41BC-A8CE-5955A3F796A2}"/>
              </a:ext>
            </a:extLst>
          </p:cNvPr>
          <p:cNvSpPr>
            <a:spLocks noGrp="1"/>
          </p:cNvSpPr>
          <p:nvPr>
            <p:ph type="sldNum" sz="quarter" idx="12"/>
          </p:nvPr>
        </p:nvSpPr>
        <p:spPr/>
        <p:txBody>
          <a:bodyPr/>
          <a:lstStyle/>
          <a:p>
            <a:fld id="{CD55C34D-94BC-0C4B-BAE8-CBB7638D4407}" type="slidenum">
              <a:rPr lang="en-US" smtClean="0"/>
              <a:pPr/>
              <a:t>13</a:t>
            </a:fld>
            <a:endParaRPr lang="tr-TR" dirty="0"/>
          </a:p>
        </p:txBody>
      </p:sp>
    </p:spTree>
    <p:extLst>
      <p:ext uri="{BB962C8B-B14F-4D97-AF65-F5344CB8AC3E}">
        <p14:creationId xmlns:p14="http://schemas.microsoft.com/office/powerpoint/2010/main" val="325928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2A5C58"/>
                </a:solidFill>
              </a:rPr>
              <a:t>Ortaklığın Sürdürülmesi</a:t>
            </a:r>
          </a:p>
        </p:txBody>
      </p:sp>
      <p:sp>
        <p:nvSpPr>
          <p:cNvPr id="4" name="Slide Number Placeholder 3"/>
          <p:cNvSpPr>
            <a:spLocks noGrp="1"/>
          </p:cNvSpPr>
          <p:nvPr>
            <p:ph type="sldNum" sz="quarter" idx="12"/>
          </p:nvPr>
        </p:nvSpPr>
        <p:spPr/>
        <p:txBody>
          <a:bodyPr/>
          <a:lstStyle/>
          <a:p>
            <a:r>
              <a:rPr lang="tr-TR" dirty="0"/>
              <a:t>14</a:t>
            </a:r>
          </a:p>
        </p:txBody>
      </p:sp>
      <p:pic>
        <p:nvPicPr>
          <p:cNvPr id="5" name="Picture 4"/>
          <p:cNvPicPr>
            <a:picLocks noChangeAspect="1"/>
          </p:cNvPicPr>
          <p:nvPr/>
        </p:nvPicPr>
        <p:blipFill>
          <a:blip r:embed="rId2"/>
          <a:stretch>
            <a:fillRect/>
          </a:stretch>
        </p:blipFill>
        <p:spPr>
          <a:xfrm>
            <a:off x="346168" y="2528109"/>
            <a:ext cx="8451665" cy="1288277"/>
          </a:xfrm>
          <a:prstGeom prst="rect">
            <a:avLst/>
          </a:prstGeom>
        </p:spPr>
      </p:pic>
      <p:sp>
        <p:nvSpPr>
          <p:cNvPr id="3" name="TextBox 2"/>
          <p:cNvSpPr txBox="1"/>
          <p:nvPr/>
        </p:nvSpPr>
        <p:spPr>
          <a:xfrm>
            <a:off x="800099" y="5334000"/>
            <a:ext cx="7543801" cy="523220"/>
          </a:xfrm>
          <a:prstGeom prst="rect">
            <a:avLst/>
          </a:prstGeom>
          <a:noFill/>
        </p:spPr>
        <p:txBody>
          <a:bodyPr wrap="square" rtlCol="0">
            <a:spAutoFit/>
          </a:bodyPr>
          <a:lstStyle/>
          <a:p>
            <a:r>
              <a:rPr lang="tr-TR" sz="1400" dirty="0"/>
              <a:t>Çoğaltılmıştır: John Snow, Inc. (JSI). 2012. “Implementing and Maintaining Partnerships,” </a:t>
            </a:r>
            <a:r>
              <a:rPr lang="tr-TR" sz="1400" i="1" dirty="0"/>
              <a:t>Engaging Your Community. A Toolkit for Partnership, Collaboration, and Action.</a:t>
            </a:r>
            <a:endParaRPr lang="tr-TR" sz="1400" dirty="0"/>
          </a:p>
        </p:txBody>
      </p:sp>
      <p:sp>
        <p:nvSpPr>
          <p:cNvPr id="6" name="Metin kutusu 5">
            <a:extLst>
              <a:ext uri="{FF2B5EF4-FFF2-40B4-BE49-F238E27FC236}">
                <a16:creationId xmlns:a16="http://schemas.microsoft.com/office/drawing/2014/main" id="{AD405B82-42BF-174D-9A6A-373C5492DF6F}"/>
              </a:ext>
            </a:extLst>
          </p:cNvPr>
          <p:cNvSpPr txBox="1"/>
          <p:nvPr/>
        </p:nvSpPr>
        <p:spPr>
          <a:xfrm>
            <a:off x="1066800" y="3042659"/>
            <a:ext cx="1447800" cy="369332"/>
          </a:xfrm>
          <a:prstGeom prst="rect">
            <a:avLst/>
          </a:prstGeom>
          <a:solidFill>
            <a:schemeClr val="bg1"/>
          </a:solidFill>
        </p:spPr>
        <p:txBody>
          <a:bodyPr wrap="square" rtlCol="0">
            <a:spAutoFit/>
          </a:bodyPr>
          <a:lstStyle/>
          <a:p>
            <a:r>
              <a:rPr lang="tr-TR" dirty="0"/>
              <a:t>Koordinasyon </a:t>
            </a:r>
          </a:p>
        </p:txBody>
      </p:sp>
      <p:sp>
        <p:nvSpPr>
          <p:cNvPr id="7" name="Metin kutusu 6">
            <a:extLst>
              <a:ext uri="{FF2B5EF4-FFF2-40B4-BE49-F238E27FC236}">
                <a16:creationId xmlns:a16="http://schemas.microsoft.com/office/drawing/2014/main" id="{F50F6BB7-CFFF-B146-BB4E-502E9978B772}"/>
              </a:ext>
            </a:extLst>
          </p:cNvPr>
          <p:cNvSpPr txBox="1"/>
          <p:nvPr/>
        </p:nvSpPr>
        <p:spPr>
          <a:xfrm>
            <a:off x="3042235" y="3042659"/>
            <a:ext cx="1370888" cy="369332"/>
          </a:xfrm>
          <a:prstGeom prst="rect">
            <a:avLst/>
          </a:prstGeom>
          <a:solidFill>
            <a:schemeClr val="bg1"/>
          </a:solidFill>
        </p:spPr>
        <p:txBody>
          <a:bodyPr wrap="none" rtlCol="0">
            <a:spAutoFit/>
          </a:bodyPr>
          <a:lstStyle/>
          <a:p>
            <a:r>
              <a:rPr lang="tr-TR" dirty="0"/>
              <a:t>Destek olma </a:t>
            </a:r>
          </a:p>
        </p:txBody>
      </p:sp>
      <p:sp>
        <p:nvSpPr>
          <p:cNvPr id="8" name="Metin kutusu 7">
            <a:extLst>
              <a:ext uri="{FF2B5EF4-FFF2-40B4-BE49-F238E27FC236}">
                <a16:creationId xmlns:a16="http://schemas.microsoft.com/office/drawing/2014/main" id="{DE6BE54C-5A60-204D-A4A7-B7C5CE5A7D07}"/>
              </a:ext>
            </a:extLst>
          </p:cNvPr>
          <p:cNvSpPr txBox="1"/>
          <p:nvPr/>
        </p:nvSpPr>
        <p:spPr>
          <a:xfrm>
            <a:off x="5029200" y="3064961"/>
            <a:ext cx="1371600" cy="369332"/>
          </a:xfrm>
          <a:prstGeom prst="rect">
            <a:avLst/>
          </a:prstGeom>
          <a:solidFill>
            <a:schemeClr val="bg1"/>
          </a:solidFill>
        </p:spPr>
        <p:txBody>
          <a:bodyPr wrap="square" rtlCol="0">
            <a:spAutoFit/>
          </a:bodyPr>
          <a:lstStyle/>
          <a:p>
            <a:r>
              <a:rPr lang="tr-TR" dirty="0"/>
              <a:t>İşbirliği</a:t>
            </a:r>
          </a:p>
        </p:txBody>
      </p:sp>
      <p:sp>
        <p:nvSpPr>
          <p:cNvPr id="9" name="Metin kutusu 8">
            <a:extLst>
              <a:ext uri="{FF2B5EF4-FFF2-40B4-BE49-F238E27FC236}">
                <a16:creationId xmlns:a16="http://schemas.microsoft.com/office/drawing/2014/main" id="{FA69B9BB-F7E2-7747-AE45-F5D4057457CC}"/>
              </a:ext>
            </a:extLst>
          </p:cNvPr>
          <p:cNvSpPr txBox="1"/>
          <p:nvPr/>
        </p:nvSpPr>
        <p:spPr>
          <a:xfrm>
            <a:off x="7016877" y="3064961"/>
            <a:ext cx="1212722" cy="369332"/>
          </a:xfrm>
          <a:prstGeom prst="rect">
            <a:avLst/>
          </a:prstGeom>
          <a:solidFill>
            <a:schemeClr val="bg1"/>
          </a:solidFill>
        </p:spPr>
        <p:txBody>
          <a:bodyPr wrap="square" rtlCol="0">
            <a:spAutoFit/>
          </a:bodyPr>
          <a:lstStyle/>
          <a:p>
            <a:r>
              <a:rPr lang="tr-TR" dirty="0"/>
              <a:t>Ortaklıklar</a:t>
            </a:r>
          </a:p>
        </p:txBody>
      </p:sp>
    </p:spTree>
    <p:extLst>
      <p:ext uri="{BB962C8B-B14F-4D97-AF65-F5344CB8AC3E}">
        <p14:creationId xmlns:p14="http://schemas.microsoft.com/office/powerpoint/2010/main" val="428805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2A5C58"/>
                </a:solidFill>
              </a:rPr>
              <a:t>Başarılı Ortaklıklar için Dört Temel Unsur</a:t>
            </a:r>
          </a:p>
        </p:txBody>
      </p:sp>
      <p:sp>
        <p:nvSpPr>
          <p:cNvPr id="3" name="Content Placeholder 2"/>
          <p:cNvSpPr>
            <a:spLocks noGrp="1"/>
          </p:cNvSpPr>
          <p:nvPr>
            <p:ph idx="1"/>
          </p:nvPr>
        </p:nvSpPr>
        <p:spPr>
          <a:xfrm>
            <a:off x="485553" y="2351530"/>
            <a:ext cx="8686800" cy="4525963"/>
          </a:xfrm>
        </p:spPr>
        <p:txBody>
          <a:bodyPr/>
          <a:lstStyle/>
          <a:p>
            <a:pPr lvl="0" algn="l"/>
            <a:r>
              <a:rPr lang="tr-TR" sz="2800" b="1" dirty="0"/>
              <a:t>1) 	Ortak amaç</a:t>
            </a:r>
          </a:p>
          <a:p>
            <a:pPr lvl="0" algn="l"/>
            <a:r>
              <a:rPr lang="tr-TR" sz="2800" b="1" dirty="0"/>
              <a:t>2)</a:t>
            </a:r>
            <a:r>
              <a:rPr lang="en-US" sz="2800" b="1" dirty="0"/>
              <a:t>	</a:t>
            </a:r>
            <a:r>
              <a:rPr lang="tr-TR" sz="2800" b="1" dirty="0"/>
              <a:t>Esneklik ve iş birliğine gönüllü olma </a:t>
            </a:r>
          </a:p>
          <a:p>
            <a:pPr lvl="0" algn="l"/>
            <a:r>
              <a:rPr lang="tr-TR" sz="2800" b="1" dirty="0"/>
              <a:t>3)</a:t>
            </a:r>
            <a:r>
              <a:rPr lang="en-US" sz="2800" b="1" dirty="0"/>
              <a:t>	</a:t>
            </a:r>
            <a:r>
              <a:rPr lang="tr-TR" sz="2800" b="1" dirty="0"/>
              <a:t>Tamamlayıcı güçlü yönler </a:t>
            </a:r>
          </a:p>
          <a:p>
            <a:pPr lvl="0" algn="l"/>
            <a:r>
              <a:rPr lang="tr-TR" sz="2800" b="1" dirty="0"/>
              <a:t>4)</a:t>
            </a:r>
            <a:r>
              <a:rPr lang="en-US" sz="2800" b="1" dirty="0"/>
              <a:t>	</a:t>
            </a:r>
            <a:r>
              <a:rPr lang="tr-TR" sz="2800" b="1" dirty="0"/>
              <a:t>Üzerinde anlaşılan sınırlar </a:t>
            </a:r>
          </a:p>
          <a:p>
            <a:endParaRPr lang="tr-TR" dirty="0"/>
          </a:p>
        </p:txBody>
      </p:sp>
    </p:spTree>
    <p:extLst>
      <p:ext uri="{BB962C8B-B14F-4D97-AF65-F5344CB8AC3E}">
        <p14:creationId xmlns:p14="http://schemas.microsoft.com/office/powerpoint/2010/main" val="202004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290054" cy="1499616"/>
          </a:xfrm>
        </p:spPr>
        <p:txBody>
          <a:bodyPr/>
          <a:lstStyle/>
          <a:p>
            <a:r>
              <a:rPr lang="tr-TR" dirty="0">
                <a:solidFill>
                  <a:srgbClr val="2A5C58"/>
                </a:solidFill>
              </a:rPr>
              <a:t>Stratejik Ortaklıkların Tanımı</a:t>
            </a:r>
          </a:p>
        </p:txBody>
      </p:sp>
      <p:sp>
        <p:nvSpPr>
          <p:cNvPr id="3" name="Content Placeholder 2"/>
          <p:cNvSpPr>
            <a:spLocks noGrp="1"/>
          </p:cNvSpPr>
          <p:nvPr>
            <p:ph idx="1"/>
          </p:nvPr>
        </p:nvSpPr>
        <p:spPr>
          <a:xfrm>
            <a:off x="457200" y="1295400"/>
            <a:ext cx="8229600" cy="4830769"/>
          </a:xfrm>
        </p:spPr>
        <p:txBody>
          <a:bodyPr/>
          <a:lstStyle/>
          <a:p>
            <a:pPr algn="l"/>
            <a:r>
              <a:rPr lang="tr-TR" sz="1600" dirty="0"/>
              <a:t>Bir ortaklık, kuruluş olarak misyonunuzu ilerletmeniz için gerekli olan araç ve yöntemleri sunduğu zaman stratejik olur. Stratejik ortaklıklar daha sonra seçilmiş kişiler ve politika belirleyicilere ulaşmada daha büyük etki yaratabilecek paydaş gruplarına dönüşebilir. Hükumet nezdinde yöneticiler, politika belirleyiciler ve diğer önemli aktörler belirli önceliklere sahiptir. Kuruluşlar bu öncelikleri kullanarak gençlere yönelik program ve hizmetlerin geliştirilmesinin aciliyetini vurgulayabilirler. Gençlere yönelik bu program ve hizmetler arasında aşağıdakiler yer alır: </a:t>
            </a:r>
          </a:p>
          <a:p>
            <a:pPr algn="l"/>
            <a:endParaRPr lang="tr-TR" sz="1600" dirty="0"/>
          </a:p>
          <a:p>
            <a:pPr marL="285750" indent="-285750" algn="l">
              <a:buClr>
                <a:srgbClr val="2A5C58"/>
              </a:buClr>
              <a:buFont typeface="Arial" panose="020B0604020202020204" pitchFamily="34" charset="0"/>
              <a:buChar char="•"/>
            </a:pPr>
            <a:r>
              <a:rPr lang="tr-TR" sz="1600" dirty="0"/>
              <a:t>Ekonomik kalkınma ve iş becerilerinin geliştirilmesi için eğitime erişimin artırılması; </a:t>
            </a:r>
          </a:p>
          <a:p>
            <a:pPr marL="285750" indent="-285750" algn="l">
              <a:buClr>
                <a:srgbClr val="2A5C58"/>
              </a:buClr>
              <a:buFont typeface="Arial" panose="020B0604020202020204" pitchFamily="34" charset="0"/>
              <a:buChar char="•"/>
            </a:pPr>
            <a:r>
              <a:rPr lang="tr-TR" sz="1600" dirty="0"/>
              <a:t>Suçun önlenmesi ve riskli davranışların azaltılmasıyla kamu güvenliğinin artırılması ve </a:t>
            </a:r>
          </a:p>
          <a:p>
            <a:pPr marL="285750" indent="-285750" algn="l">
              <a:buClr>
                <a:srgbClr val="2A5C58"/>
              </a:buClr>
              <a:buFont typeface="Arial" panose="020B0604020202020204" pitchFamily="34" charset="0"/>
              <a:buChar char="•"/>
            </a:pPr>
            <a:r>
              <a:rPr lang="tr-TR" sz="1600" dirty="0"/>
              <a:t>Sivil katılımın ve yeni nesle hizmetin teşvik edilmesi.</a:t>
            </a:r>
          </a:p>
        </p:txBody>
      </p:sp>
      <p:sp>
        <p:nvSpPr>
          <p:cNvPr id="4" name="Slide Number Placeholder 3"/>
          <p:cNvSpPr>
            <a:spLocks noGrp="1"/>
          </p:cNvSpPr>
          <p:nvPr>
            <p:ph type="sldNum" sz="quarter" idx="12"/>
          </p:nvPr>
        </p:nvSpPr>
        <p:spPr/>
        <p:txBody>
          <a:bodyPr/>
          <a:lstStyle/>
          <a:p>
            <a:fld id="{CD55C34D-94BC-0C4B-BAE8-CBB7638D4407}" type="slidenum">
              <a:rPr lang="en-US" smtClean="0"/>
              <a:pPr/>
              <a:t>16</a:t>
            </a:fld>
            <a:endParaRPr lang="tr-TR" dirty="0"/>
          </a:p>
        </p:txBody>
      </p:sp>
      <p:sp>
        <p:nvSpPr>
          <p:cNvPr id="5" name="TextBox 4"/>
          <p:cNvSpPr txBox="1"/>
          <p:nvPr/>
        </p:nvSpPr>
        <p:spPr>
          <a:xfrm>
            <a:off x="800099" y="5334000"/>
            <a:ext cx="7543801" cy="523220"/>
          </a:xfrm>
          <a:prstGeom prst="rect">
            <a:avLst/>
          </a:prstGeom>
          <a:noFill/>
        </p:spPr>
        <p:txBody>
          <a:bodyPr wrap="square" rtlCol="0">
            <a:spAutoFit/>
          </a:bodyPr>
          <a:lstStyle/>
          <a:p>
            <a:r>
              <a:rPr lang="tr-TR" sz="1400" dirty="0"/>
              <a:t>Çoğaltılmıştır: John Snow, Inc. (JSI). 2012. “Implementing and Maintaining Partnerships,” </a:t>
            </a:r>
            <a:r>
              <a:rPr lang="tr-TR" sz="1400" i="1" dirty="0"/>
              <a:t>Engaging Your Community. A Toolkit for Partnership, Collaboration, and Action.</a:t>
            </a:r>
            <a:endParaRPr lang="tr-TR" sz="1400" dirty="0"/>
          </a:p>
        </p:txBody>
      </p:sp>
    </p:spTree>
    <p:extLst>
      <p:ext uri="{BB962C8B-B14F-4D97-AF65-F5344CB8AC3E}">
        <p14:creationId xmlns:p14="http://schemas.microsoft.com/office/powerpoint/2010/main" val="37283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613904" cy="1499616"/>
          </a:xfrm>
        </p:spPr>
        <p:txBody>
          <a:bodyPr vert="horz" lIns="68580" tIns="34290" rIns="68580" bIns="34290" rtlCol="0" anchor="ctr">
            <a:normAutofit/>
          </a:bodyPr>
          <a:lstStyle/>
          <a:p>
            <a:r>
              <a:rPr lang="tr-TR" sz="3200" dirty="0">
                <a:solidFill>
                  <a:srgbClr val="2A5C58"/>
                </a:solidFill>
              </a:rPr>
              <a:t>Kamu Sektörüyle Ortaklığın Faydaları</a:t>
            </a:r>
            <a:endParaRPr lang="tr-TR" sz="3200" dirty="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431455"/>
              </p:ext>
            </p:extLst>
          </p:nvPr>
        </p:nvGraphicFramePr>
        <p:xfrm>
          <a:off x="1485900" y="2514600"/>
          <a:ext cx="61722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42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13904" cy="1499616"/>
          </a:xfrm>
        </p:spPr>
        <p:txBody>
          <a:bodyPr vert="horz" lIns="68580" tIns="34290" rIns="68580" bIns="34290" rtlCol="0" anchor="ctr">
            <a:normAutofit/>
          </a:bodyPr>
          <a:lstStyle/>
          <a:p>
            <a:r>
              <a:rPr lang="tr-TR" sz="3200" dirty="0">
                <a:solidFill>
                  <a:srgbClr val="2A5C58"/>
                </a:solidFill>
              </a:rPr>
              <a:t>Özel Sektörle Ortaklığın Faydaları </a:t>
            </a:r>
            <a:endParaRPr lang="tr-TR" sz="3200" dirty="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056010"/>
              </p:ext>
            </p:extLst>
          </p:nvPr>
        </p:nvGraphicFramePr>
        <p:xfrm>
          <a:off x="1219200" y="1828800"/>
          <a:ext cx="638175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02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9324" y="-292019"/>
            <a:ext cx="8664676" cy="1499616"/>
          </a:xfrm>
        </p:spPr>
        <p:txBody>
          <a:bodyPr>
            <a:normAutofit/>
          </a:bodyPr>
          <a:lstStyle/>
          <a:p>
            <a:r>
              <a:rPr lang="tr-TR" sz="4000" dirty="0">
                <a:solidFill>
                  <a:srgbClr val="2A5C58"/>
                </a:solidFill>
              </a:rPr>
              <a:t>Bazı Ortaklıkların Olası Dezavantajları</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759604158"/>
              </p:ext>
            </p:extLst>
          </p:nvPr>
        </p:nvGraphicFramePr>
        <p:xfrm>
          <a:off x="1428750" y="1106148"/>
          <a:ext cx="6286500" cy="5218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3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298B1313-8D44-41BC-9CFD-46647B23A233}"/>
              </a:ext>
            </a:extLst>
          </p:cNvPr>
          <p:cNvSpPr>
            <a:spLocks noGrp="1"/>
          </p:cNvSpPr>
          <p:nvPr>
            <p:ph type="title"/>
          </p:nvPr>
        </p:nvSpPr>
        <p:spPr>
          <a:xfrm>
            <a:off x="584031" y="152400"/>
            <a:ext cx="8039265" cy="831509"/>
          </a:xfrm>
        </p:spPr>
        <p:txBody>
          <a:bodyPr/>
          <a:lstStyle/>
          <a:p>
            <a:r>
              <a:rPr lang="tr-TR" dirty="0">
                <a:solidFill>
                  <a:srgbClr val="2A5C58"/>
                </a:solidFill>
              </a:rPr>
              <a:t>Proje Tasarım Döngüsü</a:t>
            </a:r>
          </a:p>
        </p:txBody>
      </p:sp>
      <p:sp>
        <p:nvSpPr>
          <p:cNvPr id="4" name="TextBox 3"/>
          <p:cNvSpPr txBox="1"/>
          <p:nvPr/>
        </p:nvSpPr>
        <p:spPr>
          <a:xfrm>
            <a:off x="304800" y="2057400"/>
            <a:ext cx="8763000" cy="3108543"/>
          </a:xfrm>
          <a:prstGeom prst="rect">
            <a:avLst/>
          </a:prstGeom>
          <a:noFill/>
        </p:spPr>
        <p:txBody>
          <a:bodyPr wrap="square" rtlCol="0">
            <a:spAutoFit/>
          </a:bodyPr>
          <a:lstStyle/>
          <a:p>
            <a:r>
              <a:rPr lang="tr-TR" sz="2800" dirty="0">
                <a:latin typeface="Arno Pro" panose="02020502040506020403" pitchFamily="18" charset="0"/>
              </a:rPr>
              <a:t>1) Durum Analizi</a:t>
            </a:r>
          </a:p>
          <a:p>
            <a:r>
              <a:rPr lang="tr-TR" sz="2800" dirty="0">
                <a:latin typeface="Arno Pro" panose="02020502040506020403" pitchFamily="18" charset="0"/>
              </a:rPr>
              <a:t>2) Kurumsal Kapasite Değerlendirmesi</a:t>
            </a:r>
          </a:p>
          <a:p>
            <a:r>
              <a:rPr lang="tr-TR" sz="2800" dirty="0">
                <a:latin typeface="Arno Pro" panose="02020502040506020403" pitchFamily="18" charset="0"/>
              </a:rPr>
              <a:t>3) Proje Tasarım ve Planlama Çerçevesi</a:t>
            </a:r>
          </a:p>
          <a:p>
            <a:r>
              <a:rPr lang="tr-TR" sz="2800" dirty="0">
                <a:latin typeface="Arno Pro" panose="02020502040506020403" pitchFamily="18" charset="0"/>
              </a:rPr>
              <a:t>4) Proje İzleme ve Değerlendirme Planı</a:t>
            </a:r>
          </a:p>
          <a:p>
            <a:r>
              <a:rPr lang="tr-TR" sz="2800" dirty="0">
                <a:latin typeface="Arno Pro" panose="02020502040506020403" pitchFamily="18" charset="0"/>
              </a:rPr>
              <a:t>5) Proje Bütçesi </a:t>
            </a:r>
          </a:p>
          <a:p>
            <a:r>
              <a:rPr lang="tr-TR" sz="2800" dirty="0">
                <a:latin typeface="Arno Pro" panose="02020502040506020403" pitchFamily="18" charset="0"/>
              </a:rPr>
              <a:t>6) Proje Uygulama ve İzleme </a:t>
            </a:r>
          </a:p>
          <a:p>
            <a:r>
              <a:rPr lang="tr-TR" sz="2800" dirty="0">
                <a:latin typeface="Arno Pro" panose="02020502040506020403" pitchFamily="18" charset="0"/>
              </a:rPr>
              <a:t>7) Son Değerlendirme ve Öğrenilen Derslerin Paylaşımı</a:t>
            </a:r>
          </a:p>
        </p:txBody>
      </p:sp>
    </p:spTree>
    <p:extLst>
      <p:ext uri="{BB962C8B-B14F-4D97-AF65-F5344CB8AC3E}">
        <p14:creationId xmlns:p14="http://schemas.microsoft.com/office/powerpoint/2010/main" val="212613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2323" y="-134527"/>
            <a:ext cx="7290054" cy="1499616"/>
          </a:xfrm>
        </p:spPr>
        <p:txBody>
          <a:bodyPr>
            <a:normAutofit/>
          </a:bodyPr>
          <a:lstStyle/>
          <a:p>
            <a:r>
              <a:rPr lang="tr-TR" sz="2800">
                <a:solidFill>
                  <a:srgbClr val="2A5C58"/>
                </a:solidFill>
              </a:rPr>
              <a:t>Özel sektörden kiminle iletişime geçilmeli? </a:t>
            </a:r>
            <a:endParaRPr lang="tr-TR" sz="280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159057"/>
              </p:ext>
            </p:extLst>
          </p:nvPr>
        </p:nvGraphicFramePr>
        <p:xfrm>
          <a:off x="386305" y="1365088"/>
          <a:ext cx="8605295" cy="503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01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113" y="206857"/>
            <a:ext cx="7290054" cy="1499616"/>
          </a:xfrm>
        </p:spPr>
        <p:txBody>
          <a:bodyPr>
            <a:normAutofit/>
          </a:bodyPr>
          <a:lstStyle/>
          <a:p>
            <a:r>
              <a:rPr lang="tr-TR" sz="3200">
                <a:solidFill>
                  <a:srgbClr val="2A5C58"/>
                </a:solidFill>
              </a:rPr>
              <a:t>Özel Sektörle İletişimin İpuçları </a:t>
            </a:r>
            <a:endParaRPr lang="tr-TR" sz="3200">
              <a:solidFill>
                <a:srgbClr val="2A5C58"/>
              </a:solidFill>
              <a:cs typeface="Simplified Arabic" pitchFamily="2" charset="-78"/>
            </a:endParaRPr>
          </a:p>
        </p:txBody>
      </p:sp>
      <p:grpSp>
        <p:nvGrpSpPr>
          <p:cNvPr id="3" name="Group 39"/>
          <p:cNvGrpSpPr/>
          <p:nvPr/>
        </p:nvGrpSpPr>
        <p:grpSpPr>
          <a:xfrm>
            <a:off x="3768760" y="1943101"/>
            <a:ext cx="1541333" cy="3891758"/>
            <a:chOff x="3522729" y="1207259"/>
            <a:chExt cx="2055110" cy="5189011"/>
          </a:xfrm>
        </p:grpSpPr>
        <p:sp>
          <p:nvSpPr>
            <p:cNvPr id="21" name="Rounded Rectangle 20"/>
            <p:cNvSpPr/>
            <p:nvPr/>
          </p:nvSpPr>
          <p:spPr>
            <a:xfrm>
              <a:off x="3522729" y="120725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a:r>
                <a:rPr lang="tr-TR" sz="1050">
                  <a:solidFill>
                    <a:schemeClr val="accent1">
                      <a:lumMod val="50000"/>
                    </a:schemeClr>
                  </a:solidFill>
                </a:rPr>
                <a:t>Web sitelerine bakıp ortak faydaları belirleyin. </a:t>
              </a:r>
              <a:endParaRPr lang="tr-TR" sz="1050">
                <a:solidFill>
                  <a:schemeClr val="tx1"/>
                </a:solidFill>
              </a:endParaRPr>
            </a:p>
          </p:txBody>
        </p:sp>
        <p:sp>
          <p:nvSpPr>
            <p:cNvPr id="29" name="Rounded Rectangle 28"/>
            <p:cNvSpPr/>
            <p:nvPr/>
          </p:nvSpPr>
          <p:spPr>
            <a:xfrm>
              <a:off x="3566159" y="5375607"/>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a:solidFill>
                    <a:schemeClr val="accent1">
                      <a:lumMod val="50000"/>
                    </a:schemeClr>
                  </a:solidFill>
                </a:rPr>
                <a:t>İstenilen destek türüne göre ilgili karar verici kişiyle bir görüşme randevusu ayarlayın. </a:t>
              </a:r>
              <a:endParaRPr lang="tr-TR" sz="1050">
                <a:solidFill>
                  <a:schemeClr val="accent1">
                    <a:lumMod val="50000"/>
                  </a:schemeClr>
                </a:solidFill>
                <a:cs typeface="Simplified Arabic" pitchFamily="2" charset="-78"/>
              </a:endParaRPr>
            </a:p>
          </p:txBody>
        </p:sp>
      </p:grpSp>
      <p:grpSp>
        <p:nvGrpSpPr>
          <p:cNvPr id="4" name="Group 36"/>
          <p:cNvGrpSpPr/>
          <p:nvPr/>
        </p:nvGrpSpPr>
        <p:grpSpPr>
          <a:xfrm>
            <a:off x="2219517" y="4493499"/>
            <a:ext cx="4639823" cy="765497"/>
            <a:chOff x="1524000" y="4676029"/>
            <a:chExt cx="6186431" cy="1020663"/>
          </a:xfrm>
        </p:grpSpPr>
        <p:sp>
          <p:nvSpPr>
            <p:cNvPr id="27" name="Rounded Rectangle 26"/>
            <p:cNvSpPr/>
            <p:nvPr/>
          </p:nvSpPr>
          <p:spPr>
            <a:xfrm>
              <a:off x="5698751"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a:solidFill>
                    <a:schemeClr val="accent1">
                      <a:lumMod val="50000"/>
                    </a:schemeClr>
                  </a:solidFill>
                </a:rPr>
                <a:t>İşbirliği yapılabilecek alanlar tavsiye etmek üzere genel bilgi verin. </a:t>
              </a:r>
              <a:endParaRPr lang="tr-TR" sz="1050">
                <a:solidFill>
                  <a:schemeClr val="accent1">
                    <a:lumMod val="50000"/>
                  </a:schemeClr>
                </a:solidFill>
                <a:cs typeface="Simplified Arabic" pitchFamily="2" charset="-78"/>
              </a:endParaRPr>
            </a:p>
          </p:txBody>
        </p:sp>
        <p:sp>
          <p:nvSpPr>
            <p:cNvPr id="31" name="Rounded Rectangle 30"/>
            <p:cNvSpPr/>
            <p:nvPr/>
          </p:nvSpPr>
          <p:spPr>
            <a:xfrm>
              <a:off x="1524000"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a:solidFill>
                    <a:schemeClr val="accent1">
                      <a:lumMod val="50000"/>
                    </a:schemeClr>
                  </a:solidFill>
                </a:rPr>
                <a:t>İlgili program kriterlerinin ve alanların sizin projenizle kesiştiğini açıkça gösterin. </a:t>
              </a:r>
              <a:endParaRPr lang="tr-TR" sz="1050">
                <a:solidFill>
                  <a:schemeClr val="accent1">
                    <a:lumMod val="50000"/>
                  </a:schemeClr>
                </a:solidFill>
                <a:cs typeface="Simplified Arabic" pitchFamily="2" charset="-78"/>
              </a:endParaRPr>
            </a:p>
          </p:txBody>
        </p:sp>
      </p:grpSp>
      <p:grpSp>
        <p:nvGrpSpPr>
          <p:cNvPr id="5" name="Group 37"/>
          <p:cNvGrpSpPr/>
          <p:nvPr/>
        </p:nvGrpSpPr>
        <p:grpSpPr>
          <a:xfrm>
            <a:off x="1771650" y="3501114"/>
            <a:ext cx="5535554" cy="765497"/>
            <a:chOff x="838200" y="3352849"/>
            <a:chExt cx="7380738" cy="1020663"/>
          </a:xfrm>
        </p:grpSpPr>
        <p:sp>
          <p:nvSpPr>
            <p:cNvPr id="25" name="Rounded Rectangle 24"/>
            <p:cNvSpPr/>
            <p:nvPr/>
          </p:nvSpPr>
          <p:spPr>
            <a:xfrm>
              <a:off x="6207258"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a:solidFill>
                    <a:schemeClr val="accent1">
                      <a:lumMod val="50000"/>
                    </a:schemeClr>
                  </a:solidFill>
                </a:rPr>
                <a:t>Şirket ile işbirliği yapılabilecek alanlara ve o şirketin ilgi alanlarına uygun bir proje teklifi sunun.</a:t>
              </a:r>
              <a:endParaRPr lang="tr-TR" sz="1050">
                <a:solidFill>
                  <a:schemeClr val="accent1">
                    <a:lumMod val="50000"/>
                  </a:schemeClr>
                </a:solidFill>
                <a:cs typeface="Simplified Arabic" pitchFamily="2" charset="-78"/>
              </a:endParaRPr>
            </a:p>
          </p:txBody>
        </p:sp>
        <p:sp>
          <p:nvSpPr>
            <p:cNvPr id="33" name="Rounded Rectangle 32"/>
            <p:cNvSpPr/>
            <p:nvPr/>
          </p:nvSpPr>
          <p:spPr>
            <a:xfrm>
              <a:off x="838200"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a:t> </a:t>
              </a:r>
              <a:r>
                <a:rPr lang="tr-TR" sz="1050">
                  <a:solidFill>
                    <a:schemeClr val="accent1">
                      <a:lumMod val="50000"/>
                    </a:schemeClr>
                  </a:solidFill>
                </a:rPr>
                <a:t>İstenilen destek türünü belirtin (Finansal, ayni, görev, vb.).</a:t>
              </a:r>
              <a:endParaRPr lang="tr-TR" sz="1050">
                <a:solidFill>
                  <a:schemeClr val="accent1">
                    <a:lumMod val="50000"/>
                  </a:schemeClr>
                </a:solidFill>
                <a:cs typeface="Simplified Arabic" pitchFamily="2" charset="-78"/>
              </a:endParaRPr>
            </a:p>
          </p:txBody>
        </p:sp>
      </p:grpSp>
      <p:sp>
        <p:nvSpPr>
          <p:cNvPr id="19" name="Freeform 18"/>
          <p:cNvSpPr/>
          <p:nvPr/>
        </p:nvSpPr>
        <p:spPr>
          <a:xfrm>
            <a:off x="4073600" y="3421025"/>
            <a:ext cx="918000" cy="918000"/>
          </a:xfrm>
          <a:custGeom>
            <a:avLst/>
            <a:gdLst>
              <a:gd name="connsiteX0" fmla="*/ 0 w 1020663"/>
              <a:gd name="connsiteY0" fmla="*/ 510332 h 1020663"/>
              <a:gd name="connsiteX1" fmla="*/ 149473 w 1020663"/>
              <a:gd name="connsiteY1" fmla="*/ 149473 h 1020663"/>
              <a:gd name="connsiteX2" fmla="*/ 510333 w 1020663"/>
              <a:gd name="connsiteY2" fmla="*/ 1 h 1020663"/>
              <a:gd name="connsiteX3" fmla="*/ 871192 w 1020663"/>
              <a:gd name="connsiteY3" fmla="*/ 149474 h 1020663"/>
              <a:gd name="connsiteX4" fmla="*/ 1020664 w 1020663"/>
              <a:gd name="connsiteY4" fmla="*/ 510334 h 1020663"/>
              <a:gd name="connsiteX5" fmla="*/ 871191 w 1020663"/>
              <a:gd name="connsiteY5" fmla="*/ 871193 h 1020663"/>
              <a:gd name="connsiteX6" fmla="*/ 510332 w 1020663"/>
              <a:gd name="connsiteY6" fmla="*/ 1020666 h 1020663"/>
              <a:gd name="connsiteX7" fmla="*/ 149473 w 1020663"/>
              <a:gd name="connsiteY7" fmla="*/ 871193 h 1020663"/>
              <a:gd name="connsiteX8" fmla="*/ 1 w 1020663"/>
              <a:gd name="connsiteY8" fmla="*/ 510334 h 1020663"/>
              <a:gd name="connsiteX9" fmla="*/ 0 w 1020663"/>
              <a:gd name="connsiteY9" fmla="*/ 510332 h 10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63" h="1020663">
                <a:moveTo>
                  <a:pt x="0" y="510332"/>
                </a:moveTo>
                <a:cubicBezTo>
                  <a:pt x="0" y="374983"/>
                  <a:pt x="53767" y="245179"/>
                  <a:pt x="149473" y="149473"/>
                </a:cubicBezTo>
                <a:cubicBezTo>
                  <a:pt x="245179" y="53767"/>
                  <a:pt x="374984" y="1"/>
                  <a:pt x="510333" y="1"/>
                </a:cubicBezTo>
                <a:cubicBezTo>
                  <a:pt x="645682" y="1"/>
                  <a:pt x="775486" y="53768"/>
                  <a:pt x="871192" y="149474"/>
                </a:cubicBezTo>
                <a:cubicBezTo>
                  <a:pt x="966898" y="245180"/>
                  <a:pt x="1020664" y="374985"/>
                  <a:pt x="1020664" y="510334"/>
                </a:cubicBezTo>
                <a:cubicBezTo>
                  <a:pt x="1020664" y="645683"/>
                  <a:pt x="966897" y="775487"/>
                  <a:pt x="871191" y="871193"/>
                </a:cubicBezTo>
                <a:cubicBezTo>
                  <a:pt x="775485" y="966899"/>
                  <a:pt x="645680" y="1020666"/>
                  <a:pt x="510332" y="1020666"/>
                </a:cubicBezTo>
                <a:cubicBezTo>
                  <a:pt x="374983" y="1020666"/>
                  <a:pt x="245179" y="966899"/>
                  <a:pt x="149473" y="871193"/>
                </a:cubicBezTo>
                <a:cubicBezTo>
                  <a:pt x="53767" y="775487"/>
                  <a:pt x="0" y="645682"/>
                  <a:pt x="1" y="510334"/>
                </a:cubicBezTo>
                <a:cubicBezTo>
                  <a:pt x="1" y="510333"/>
                  <a:pt x="0" y="510333"/>
                  <a:pt x="0" y="510332"/>
                </a:cubicBezTo>
                <a:close/>
              </a:path>
            </a:pathLst>
          </a:custGeom>
          <a:solidFill>
            <a:srgbClr val="428F89"/>
          </a:solidFill>
        </p:spPr>
        <p:style>
          <a:lnRef idx="0">
            <a:schemeClr val="accent1"/>
          </a:lnRef>
          <a:fillRef idx="3">
            <a:schemeClr val="accent1"/>
          </a:fillRef>
          <a:effectRef idx="3">
            <a:schemeClr val="accent1"/>
          </a:effectRef>
          <a:fontRef idx="minor">
            <a:schemeClr val="lt1"/>
          </a:fontRef>
        </p:style>
        <p:txBody>
          <a:bodyPr spcFirstLastPara="0" vert="horz" wrap="square" lIns="123535" tIns="123535" rIns="123535" bIns="123535" numCol="1" spcCol="1270" anchor="ctr" anchorCtr="0">
            <a:noAutofit/>
          </a:bodyPr>
          <a:lstStyle/>
          <a:p>
            <a:pPr algn="ctr" defTabSz="800100">
              <a:lnSpc>
                <a:spcPct val="90000"/>
              </a:lnSpc>
              <a:spcBef>
                <a:spcPct val="0"/>
              </a:spcBef>
              <a:spcAft>
                <a:spcPct val="35000"/>
              </a:spcAft>
            </a:pPr>
            <a:endParaRPr lang="tr-TR" sz="1050" b="1">
              <a:solidFill>
                <a:schemeClr val="accent1">
                  <a:lumMod val="50000"/>
                </a:schemeClr>
              </a:solidFill>
              <a:cs typeface="Simplified Arabic" pitchFamily="2" charset="-78"/>
            </a:endParaRPr>
          </a:p>
        </p:txBody>
      </p:sp>
      <p:grpSp>
        <p:nvGrpSpPr>
          <p:cNvPr id="6" name="Group 51"/>
          <p:cNvGrpSpPr/>
          <p:nvPr/>
        </p:nvGrpSpPr>
        <p:grpSpPr>
          <a:xfrm>
            <a:off x="4531055" y="2727418"/>
            <a:ext cx="16743" cy="2286001"/>
            <a:chOff x="4517407" y="2362199"/>
            <a:chExt cx="22324" cy="3048001"/>
          </a:xfrm>
        </p:grpSpPr>
        <p:sp>
          <p:nvSpPr>
            <p:cNvPr id="20" name="Freeform 19"/>
            <p:cNvSpPr/>
            <p:nvPr/>
          </p:nvSpPr>
          <p:spPr>
            <a:xfrm rot="16200000">
              <a:off x="4071369" y="2808237"/>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6"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28" name="Freeform 27"/>
            <p:cNvSpPr/>
            <p:nvPr/>
          </p:nvSpPr>
          <p:spPr>
            <a:xfrm rot="5400000">
              <a:off x="4071369" y="494183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5" rIns="264417"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7" name="Group 49"/>
          <p:cNvGrpSpPr/>
          <p:nvPr/>
        </p:nvGrpSpPr>
        <p:grpSpPr>
          <a:xfrm>
            <a:off x="3651714" y="3353709"/>
            <a:ext cx="1775428" cy="1103237"/>
            <a:chOff x="3364097" y="3224549"/>
            <a:chExt cx="2367237" cy="1470983"/>
          </a:xfrm>
        </p:grpSpPr>
        <p:sp>
          <p:nvSpPr>
            <p:cNvPr id="22" name="Freeform 21"/>
            <p:cNvSpPr/>
            <p:nvPr/>
          </p:nvSpPr>
          <p:spPr>
            <a:xfrm rot="18900000">
              <a:off x="4816934"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0" name="Freeform 29"/>
            <p:cNvSpPr/>
            <p:nvPr/>
          </p:nvSpPr>
          <p:spPr>
            <a:xfrm rot="18900000">
              <a:off x="3364097" y="4673207"/>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3" rIns="264418"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8" name="Group 40"/>
          <p:cNvGrpSpPr/>
          <p:nvPr/>
        </p:nvGrpSpPr>
        <p:grpSpPr>
          <a:xfrm>
            <a:off x="3458466" y="3875490"/>
            <a:ext cx="2161925" cy="16744"/>
            <a:chOff x="3070734" y="3852018"/>
            <a:chExt cx="2882567" cy="22325"/>
          </a:xfrm>
        </p:grpSpPr>
        <p:sp>
          <p:nvSpPr>
            <p:cNvPr id="24" name="Freeform 23"/>
            <p:cNvSpPr/>
            <p:nvPr/>
          </p:nvSpPr>
          <p:spPr>
            <a:xfrm>
              <a:off x="5038901" y="385201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2" name="Freeform 31"/>
            <p:cNvSpPr/>
            <p:nvPr/>
          </p:nvSpPr>
          <p:spPr>
            <a:xfrm>
              <a:off x="3070734" y="3852018"/>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3" rIns="264418"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9" name="Group 50"/>
          <p:cNvGrpSpPr/>
          <p:nvPr/>
        </p:nvGrpSpPr>
        <p:grpSpPr>
          <a:xfrm>
            <a:off x="3976007" y="2957764"/>
            <a:ext cx="1126843" cy="1776560"/>
            <a:chOff x="3741895" y="2778511"/>
            <a:chExt cx="1502457" cy="2368747"/>
          </a:xfrm>
        </p:grpSpPr>
        <p:sp>
          <p:nvSpPr>
            <p:cNvPr id="26" name="Freeform 25"/>
            <p:cNvSpPr/>
            <p:nvPr/>
          </p:nvSpPr>
          <p:spPr>
            <a:xfrm rot="2700000">
              <a:off x="4775990" y="4678896"/>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4" name="Freeform 33"/>
            <p:cNvSpPr/>
            <p:nvPr/>
          </p:nvSpPr>
          <p:spPr>
            <a:xfrm rot="2700000">
              <a:off x="3295857"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5" rIns="264416"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10" name="Group 35"/>
          <p:cNvGrpSpPr/>
          <p:nvPr/>
        </p:nvGrpSpPr>
        <p:grpSpPr>
          <a:xfrm>
            <a:off x="2190942" y="2508730"/>
            <a:ext cx="4696973" cy="765497"/>
            <a:chOff x="1447800" y="2029670"/>
            <a:chExt cx="6262631" cy="1020663"/>
          </a:xfrm>
        </p:grpSpPr>
        <p:sp>
          <p:nvSpPr>
            <p:cNvPr id="23" name="Rounded Rectangle 22"/>
            <p:cNvSpPr/>
            <p:nvPr/>
          </p:nvSpPr>
          <p:spPr>
            <a:xfrm>
              <a:off x="5698751"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a:solidFill>
                    <a:schemeClr val="accent1">
                      <a:lumMod val="50000"/>
                    </a:schemeClr>
                  </a:solidFill>
                </a:rPr>
                <a:t>Şirket veya kuruluş ile ilk toplantıda veya ziyarette anlaşma yapmayı beklemeyin. </a:t>
              </a:r>
              <a:endParaRPr lang="tr-TR" sz="1050">
                <a:solidFill>
                  <a:schemeClr val="accent1">
                    <a:lumMod val="50000"/>
                  </a:schemeClr>
                </a:solidFill>
                <a:cs typeface="Simplified Arabic" pitchFamily="2" charset="-78"/>
              </a:endParaRPr>
            </a:p>
          </p:txBody>
        </p:sp>
        <p:sp>
          <p:nvSpPr>
            <p:cNvPr id="35" name="Rounded Rectangle 34"/>
            <p:cNvSpPr/>
            <p:nvPr/>
          </p:nvSpPr>
          <p:spPr>
            <a:xfrm>
              <a:off x="1447800"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a:r>
                <a:rPr lang="tr-TR" sz="1050">
                  <a:solidFill>
                    <a:schemeClr val="accent1">
                      <a:lumMod val="50000"/>
                    </a:schemeClr>
                  </a:solidFill>
                </a:rPr>
                <a:t>Projenin uygulama yeri ilgili şirketin coğrafi olarak kapsadığı bölgede olmalıdır. </a:t>
              </a:r>
              <a:endParaRPr lang="tr-TR" sz="1050">
                <a:solidFill>
                  <a:schemeClr val="accent1">
                    <a:lumMod val="50000"/>
                  </a:schemeClr>
                </a:solidFill>
                <a:cs typeface="Simplified Arabic" pitchFamily="2" charset="-78"/>
              </a:endParaRPr>
            </a:p>
          </p:txBody>
        </p:sp>
      </p:grpSp>
    </p:spTree>
    <p:extLst>
      <p:ext uri="{BB962C8B-B14F-4D97-AF65-F5344CB8AC3E}">
        <p14:creationId xmlns:p14="http://schemas.microsoft.com/office/powerpoint/2010/main" val="98229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Çalıştay Gün#3</a:t>
            </a:r>
          </a:p>
        </p:txBody>
      </p:sp>
      <p:sp>
        <p:nvSpPr>
          <p:cNvPr id="4" name="Title 2"/>
          <p:cNvSpPr txBox="1">
            <a:spLocks/>
          </p:cNvSpPr>
          <p:nvPr/>
        </p:nvSpPr>
        <p:spPr>
          <a:xfrm>
            <a:off x="627063" y="2597491"/>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tr-TR" sz="5400" dirty="0">
                <a:solidFill>
                  <a:srgbClr val="2A5C58"/>
                </a:solidFill>
              </a:rPr>
              <a:t>İstihdam Edilebilirlik Programlama</a:t>
            </a:r>
          </a:p>
        </p:txBody>
      </p:sp>
    </p:spTree>
    <p:extLst>
      <p:ext uri="{BB962C8B-B14F-4D97-AF65-F5344CB8AC3E}">
        <p14:creationId xmlns:p14="http://schemas.microsoft.com/office/powerpoint/2010/main" val="274190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F66A1B-427C-499E-9023-DD0C16E0E348}"/>
              </a:ext>
            </a:extLst>
          </p:cNvPr>
          <p:cNvSpPr>
            <a:spLocks noGrp="1"/>
          </p:cNvSpPr>
          <p:nvPr>
            <p:ph type="body" sz="quarter" idx="10"/>
          </p:nvPr>
        </p:nvSpPr>
        <p:spPr>
          <a:xfrm>
            <a:off x="1456530" y="3697500"/>
            <a:ext cx="6380329" cy="2405417"/>
          </a:xfrm>
          <a:custGeom>
            <a:avLst/>
            <a:gdLst>
              <a:gd name="connsiteX0" fmla="*/ 0 w 8229600"/>
              <a:gd name="connsiteY0" fmla="*/ 375862 h 2255129"/>
              <a:gd name="connsiteX1" fmla="*/ 110088 w 8229600"/>
              <a:gd name="connsiteY1" fmla="*/ 110087 h 2255129"/>
              <a:gd name="connsiteX2" fmla="*/ 375863 w 8229600"/>
              <a:gd name="connsiteY2" fmla="*/ 0 h 2255129"/>
              <a:gd name="connsiteX3" fmla="*/ 7853738 w 8229600"/>
              <a:gd name="connsiteY3" fmla="*/ 0 h 2255129"/>
              <a:gd name="connsiteX4" fmla="*/ 8119513 w 8229600"/>
              <a:gd name="connsiteY4" fmla="*/ 110088 h 2255129"/>
              <a:gd name="connsiteX5" fmla="*/ 8229600 w 8229600"/>
              <a:gd name="connsiteY5" fmla="*/ 375863 h 2255129"/>
              <a:gd name="connsiteX6" fmla="*/ 8229600 w 8229600"/>
              <a:gd name="connsiteY6" fmla="*/ 1879267 h 2255129"/>
              <a:gd name="connsiteX7" fmla="*/ 8119512 w 8229600"/>
              <a:gd name="connsiteY7" fmla="*/ 2145042 h 2255129"/>
              <a:gd name="connsiteX8" fmla="*/ 7853737 w 8229600"/>
              <a:gd name="connsiteY8" fmla="*/ 2255129 h 2255129"/>
              <a:gd name="connsiteX9" fmla="*/ 375862 w 8229600"/>
              <a:gd name="connsiteY9" fmla="*/ 2255129 h 2255129"/>
              <a:gd name="connsiteX10" fmla="*/ 110087 w 8229600"/>
              <a:gd name="connsiteY10" fmla="*/ 2145041 h 2255129"/>
              <a:gd name="connsiteX11" fmla="*/ 0 w 8229600"/>
              <a:gd name="connsiteY11" fmla="*/ 1879266 h 2255129"/>
              <a:gd name="connsiteX12" fmla="*/ 0 w 8229600"/>
              <a:gd name="connsiteY12" fmla="*/ 375862 h 2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2255129">
                <a:moveTo>
                  <a:pt x="0" y="375862"/>
                </a:moveTo>
                <a:cubicBezTo>
                  <a:pt x="0" y="276177"/>
                  <a:pt x="39600" y="180575"/>
                  <a:pt x="110088" y="110087"/>
                </a:cubicBezTo>
                <a:cubicBezTo>
                  <a:pt x="180576" y="39599"/>
                  <a:pt x="276178" y="0"/>
                  <a:pt x="375863" y="0"/>
                </a:cubicBezTo>
                <a:lnTo>
                  <a:pt x="7853738" y="0"/>
                </a:lnTo>
                <a:cubicBezTo>
                  <a:pt x="7953423" y="0"/>
                  <a:pt x="8049025" y="39600"/>
                  <a:pt x="8119513" y="110088"/>
                </a:cubicBezTo>
                <a:cubicBezTo>
                  <a:pt x="8190001" y="180576"/>
                  <a:pt x="8229600" y="276178"/>
                  <a:pt x="8229600" y="375863"/>
                </a:cubicBezTo>
                <a:lnTo>
                  <a:pt x="8229600" y="1879267"/>
                </a:lnTo>
                <a:cubicBezTo>
                  <a:pt x="8229600" y="1978952"/>
                  <a:pt x="8190000" y="2074554"/>
                  <a:pt x="8119512" y="2145042"/>
                </a:cubicBezTo>
                <a:cubicBezTo>
                  <a:pt x="8049024" y="2215530"/>
                  <a:pt x="7953422" y="2255129"/>
                  <a:pt x="7853737" y="2255129"/>
                </a:cubicBezTo>
                <a:lnTo>
                  <a:pt x="375862" y="2255129"/>
                </a:lnTo>
                <a:cubicBezTo>
                  <a:pt x="276177" y="2255129"/>
                  <a:pt x="180575" y="2215529"/>
                  <a:pt x="110087" y="2145041"/>
                </a:cubicBezTo>
                <a:cubicBezTo>
                  <a:pt x="39599" y="2074553"/>
                  <a:pt x="0" y="1978951"/>
                  <a:pt x="0" y="1879266"/>
                </a:cubicBezTo>
                <a:lnTo>
                  <a:pt x="0" y="375862"/>
                </a:lnTo>
                <a:close/>
              </a:path>
            </a:pathLst>
          </a:custGeom>
          <a:solidFill>
            <a:sysClr val="window" lastClr="FFFFFF"/>
          </a:solidFill>
          <a:ln w="25400" cap="flat" cmpd="sng" algn="ctr">
            <a:solidFill>
              <a:srgbClr val="8064A2"/>
            </a:solidFill>
            <a:prstDash val="solid"/>
          </a:ln>
          <a:effectLst/>
          <a:scene3d>
            <a:camera prst="orthographicFront"/>
            <a:lightRig rig="threePt" dir="t"/>
          </a:scene3d>
          <a:sp3d>
            <a:bevelT w="152400" h="50800" prst="softRound"/>
          </a:sp3d>
        </p:spPr>
        <p:txBody>
          <a:bodyPr spcFirstLastPara="0" vert="horz" wrap="square" lIns="201526" tIns="201526" rIns="201526" bIns="201526" numCol="1" spcCol="1270" anchor="ctr" anchorCtr="0">
            <a:noAutofit/>
          </a:bodyPr>
          <a:lstStyle/>
          <a:p>
            <a:pPr lvl="0" algn="just" defTabSz="1066800">
              <a:lnSpc>
                <a:spcPct val="110000"/>
              </a:lnSpc>
              <a:spcBef>
                <a:spcPts val="600"/>
              </a:spcBef>
              <a:spcAft>
                <a:spcPts val="600"/>
              </a:spcAft>
              <a:defRPr/>
            </a:pPr>
            <a:r>
              <a:rPr lang="tr-TR" sz="1800" kern="0" dirty="0">
                <a:solidFill>
                  <a:prstClr val="black"/>
                </a:solidFill>
                <a:latin typeface="Arno Pro" panose="02020502040506020403" pitchFamily="18" charset="0"/>
              </a:rPr>
              <a:t>Özgüven, iletişim, karar verme ve sağlık konularında bilgi sahibi olma gibi kişisel yetkinlikleri güçlendirerek gençlere iş ve özel yaşamlarında başarılı olmalarında yardımcı olan becerilerdir.</a:t>
            </a:r>
          </a:p>
          <a:p>
            <a:pPr lvl="0" algn="just" defTabSz="1066800">
              <a:lnSpc>
                <a:spcPct val="110000"/>
              </a:lnSpc>
              <a:spcBef>
                <a:spcPts val="600"/>
              </a:spcBef>
              <a:spcAft>
                <a:spcPts val="600"/>
              </a:spcAft>
              <a:defRPr/>
            </a:pPr>
            <a:r>
              <a:rPr lang="tr-TR" sz="1800" kern="0" dirty="0">
                <a:solidFill>
                  <a:prstClr val="black"/>
                </a:solidFill>
                <a:latin typeface="Arno Pro" panose="02020502040506020403" pitchFamily="18" charset="0"/>
              </a:rPr>
              <a:t>(Uluslararası Gençlik Vakfı)</a:t>
            </a:r>
          </a:p>
        </p:txBody>
      </p:sp>
      <p:sp>
        <p:nvSpPr>
          <p:cNvPr id="3" name="Title 2"/>
          <p:cNvSpPr>
            <a:spLocks noGrp="1"/>
          </p:cNvSpPr>
          <p:nvPr>
            <p:ph type="title"/>
          </p:nvPr>
        </p:nvSpPr>
        <p:spPr/>
        <p:txBody>
          <a:bodyPr/>
          <a:lstStyle/>
          <a:p>
            <a:r>
              <a:rPr lang="tr-TR" dirty="0">
                <a:solidFill>
                  <a:srgbClr val="2A5C58"/>
                </a:solidFill>
              </a:rPr>
              <a:t>Yaşam Becerileri Nelerdir? </a:t>
            </a:r>
          </a:p>
        </p:txBody>
      </p:sp>
      <p:sp>
        <p:nvSpPr>
          <p:cNvPr id="5" name="Freeform 4">
            <a:extLst>
              <a:ext uri="{FF2B5EF4-FFF2-40B4-BE49-F238E27FC236}">
                <a16:creationId xmlns:a16="http://schemas.microsoft.com/office/drawing/2014/main" id="{56F6AB65-6CCC-440A-A833-6C7938F7147A}"/>
              </a:ext>
            </a:extLst>
          </p:cNvPr>
          <p:cNvSpPr/>
          <p:nvPr/>
        </p:nvSpPr>
        <p:spPr>
          <a:xfrm>
            <a:off x="2088134" y="1447800"/>
            <a:ext cx="5117122" cy="1905000"/>
          </a:xfrm>
          <a:custGeom>
            <a:avLst/>
            <a:gdLst>
              <a:gd name="connsiteX0" fmla="*/ 0 w 8229600"/>
              <a:gd name="connsiteY0" fmla="*/ 375862 h 2255129"/>
              <a:gd name="connsiteX1" fmla="*/ 110088 w 8229600"/>
              <a:gd name="connsiteY1" fmla="*/ 110087 h 2255129"/>
              <a:gd name="connsiteX2" fmla="*/ 375863 w 8229600"/>
              <a:gd name="connsiteY2" fmla="*/ 0 h 2255129"/>
              <a:gd name="connsiteX3" fmla="*/ 7853738 w 8229600"/>
              <a:gd name="connsiteY3" fmla="*/ 0 h 2255129"/>
              <a:gd name="connsiteX4" fmla="*/ 8119513 w 8229600"/>
              <a:gd name="connsiteY4" fmla="*/ 110088 h 2255129"/>
              <a:gd name="connsiteX5" fmla="*/ 8229600 w 8229600"/>
              <a:gd name="connsiteY5" fmla="*/ 375863 h 2255129"/>
              <a:gd name="connsiteX6" fmla="*/ 8229600 w 8229600"/>
              <a:gd name="connsiteY6" fmla="*/ 1879267 h 2255129"/>
              <a:gd name="connsiteX7" fmla="*/ 8119512 w 8229600"/>
              <a:gd name="connsiteY7" fmla="*/ 2145042 h 2255129"/>
              <a:gd name="connsiteX8" fmla="*/ 7853737 w 8229600"/>
              <a:gd name="connsiteY8" fmla="*/ 2255129 h 2255129"/>
              <a:gd name="connsiteX9" fmla="*/ 375862 w 8229600"/>
              <a:gd name="connsiteY9" fmla="*/ 2255129 h 2255129"/>
              <a:gd name="connsiteX10" fmla="*/ 110087 w 8229600"/>
              <a:gd name="connsiteY10" fmla="*/ 2145041 h 2255129"/>
              <a:gd name="connsiteX11" fmla="*/ 0 w 8229600"/>
              <a:gd name="connsiteY11" fmla="*/ 1879266 h 2255129"/>
              <a:gd name="connsiteX12" fmla="*/ 0 w 8229600"/>
              <a:gd name="connsiteY12" fmla="*/ 375862 h 2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2255129">
                <a:moveTo>
                  <a:pt x="0" y="375862"/>
                </a:moveTo>
                <a:cubicBezTo>
                  <a:pt x="0" y="276177"/>
                  <a:pt x="39600" y="180575"/>
                  <a:pt x="110088" y="110087"/>
                </a:cubicBezTo>
                <a:cubicBezTo>
                  <a:pt x="180576" y="39599"/>
                  <a:pt x="276178" y="0"/>
                  <a:pt x="375863" y="0"/>
                </a:cubicBezTo>
                <a:lnTo>
                  <a:pt x="7853738" y="0"/>
                </a:lnTo>
                <a:cubicBezTo>
                  <a:pt x="7953423" y="0"/>
                  <a:pt x="8049025" y="39600"/>
                  <a:pt x="8119513" y="110088"/>
                </a:cubicBezTo>
                <a:cubicBezTo>
                  <a:pt x="8190001" y="180576"/>
                  <a:pt x="8229600" y="276178"/>
                  <a:pt x="8229600" y="375863"/>
                </a:cubicBezTo>
                <a:lnTo>
                  <a:pt x="8229600" y="1879267"/>
                </a:lnTo>
                <a:cubicBezTo>
                  <a:pt x="8229600" y="1978952"/>
                  <a:pt x="8190000" y="2074554"/>
                  <a:pt x="8119512" y="2145042"/>
                </a:cubicBezTo>
                <a:cubicBezTo>
                  <a:pt x="8049024" y="2215530"/>
                  <a:pt x="7953422" y="2255129"/>
                  <a:pt x="7853737" y="2255129"/>
                </a:cubicBezTo>
                <a:lnTo>
                  <a:pt x="375862" y="2255129"/>
                </a:lnTo>
                <a:cubicBezTo>
                  <a:pt x="276177" y="2255129"/>
                  <a:pt x="180575" y="2215529"/>
                  <a:pt x="110087" y="2145041"/>
                </a:cubicBezTo>
                <a:cubicBezTo>
                  <a:pt x="39599" y="2074553"/>
                  <a:pt x="0" y="1978951"/>
                  <a:pt x="0" y="1879266"/>
                </a:cubicBezTo>
                <a:lnTo>
                  <a:pt x="0" y="375862"/>
                </a:lnTo>
                <a:close/>
              </a:path>
            </a:pathLst>
          </a:custGeom>
          <a:scene3d>
            <a:camera prst="orthographicFront"/>
            <a:lightRig rig="threePt" dir="t"/>
          </a:scene3d>
          <a:sp3d>
            <a:bevelT w="152400" h="50800" prst="softRound"/>
          </a:sp3d>
        </p:spPr>
        <p:style>
          <a:lnRef idx="2">
            <a:schemeClr val="accent4"/>
          </a:lnRef>
          <a:fillRef idx="1">
            <a:schemeClr val="lt1"/>
          </a:fillRef>
          <a:effectRef idx="0">
            <a:schemeClr val="accent4"/>
          </a:effectRef>
          <a:fontRef idx="minor">
            <a:schemeClr val="dk1"/>
          </a:fontRef>
        </p:style>
        <p:txBody>
          <a:bodyPr spcFirstLastPara="0" vert="horz" wrap="square" lIns="201526" tIns="201526" rIns="201526" bIns="201526" numCol="1" spcCol="1270" anchor="ctr" anchorCtr="0">
            <a:noAutofit/>
          </a:bodyPr>
          <a:lstStyle/>
          <a:p>
            <a:pPr lvl="0" algn="just" defTabSz="1066800">
              <a:lnSpc>
                <a:spcPct val="110000"/>
              </a:lnSpc>
              <a:spcBef>
                <a:spcPts val="600"/>
              </a:spcBef>
              <a:spcAft>
                <a:spcPts val="600"/>
              </a:spcAft>
            </a:pPr>
            <a:r>
              <a:rPr lang="tr-TR" dirty="0">
                <a:solidFill>
                  <a:schemeClr val="tx1"/>
                </a:solidFill>
                <a:latin typeface="Arno Pro" panose="02020502040506020403" pitchFamily="18" charset="0"/>
              </a:rPr>
              <a:t>Olumlu davranış sergileme yetisi, bireylerin günlük hayatın zorluklarını ve ihtiyaçlarını daha etkin bir şekilde karşılamalarını sağlar.</a:t>
            </a:r>
          </a:p>
          <a:p>
            <a:pPr lvl="0" algn="just" defTabSz="1066800">
              <a:lnSpc>
                <a:spcPct val="110000"/>
              </a:lnSpc>
              <a:spcBef>
                <a:spcPts val="600"/>
              </a:spcBef>
              <a:spcAft>
                <a:spcPts val="600"/>
              </a:spcAft>
            </a:pPr>
            <a:r>
              <a:rPr lang="tr-TR" dirty="0">
                <a:solidFill>
                  <a:schemeClr val="tx1"/>
                </a:solidFill>
                <a:latin typeface="Arno Pro" panose="02020502040506020403" pitchFamily="18" charset="0"/>
              </a:rPr>
              <a:t>(Dünya Sağlık Örgütü)</a:t>
            </a:r>
            <a:endParaRPr lang="tr-TR" i="1" kern="1200" dirty="0">
              <a:solidFill>
                <a:schemeClr val="tx1"/>
              </a:solidFill>
              <a:latin typeface="Arno Pro" panose="02020502040506020403" pitchFamily="18" charset="0"/>
              <a:cs typeface="Simplified Arabic" pitchFamily="2" charset="-78"/>
            </a:endParaRPr>
          </a:p>
        </p:txBody>
      </p:sp>
    </p:spTree>
    <p:extLst>
      <p:ext uri="{BB962C8B-B14F-4D97-AF65-F5344CB8AC3E}">
        <p14:creationId xmlns:p14="http://schemas.microsoft.com/office/powerpoint/2010/main" val="339301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83140"/>
            <a:ext cx="8991600" cy="4403677"/>
          </a:xfrm>
        </p:spPr>
        <p:txBody>
          <a:bodyPr>
            <a:normAutofit/>
          </a:bodyPr>
          <a:lstStyle/>
          <a:p>
            <a:pPr marL="750692" lvl="1" indent="-342900">
              <a:lnSpc>
                <a:spcPct val="150000"/>
              </a:lnSpc>
              <a:buClr>
                <a:srgbClr val="428F89"/>
              </a:buClr>
              <a:buFont typeface="Arial" panose="020B0604020202020204" pitchFamily="34" charset="0"/>
              <a:buChar char="•"/>
            </a:pPr>
            <a:r>
              <a:rPr lang="tr-TR" sz="2400" dirty="0">
                <a:latin typeface="Arno Pro" panose="02020502040506020403" pitchFamily="18" charset="0"/>
              </a:rPr>
              <a:t>Temel beceriniz nedir? </a:t>
            </a:r>
          </a:p>
          <a:p>
            <a:pPr marL="750692" lvl="1" indent="-342900">
              <a:lnSpc>
                <a:spcPct val="150000"/>
              </a:lnSpc>
              <a:buClr>
                <a:srgbClr val="428F89"/>
              </a:buClr>
              <a:buFont typeface="Arial" panose="020B0604020202020204" pitchFamily="34" charset="0"/>
              <a:buChar char="•"/>
            </a:pPr>
            <a:r>
              <a:rPr lang="tr-TR" sz="2400" dirty="0">
                <a:latin typeface="Arno Pro" panose="02020502040506020403" pitchFamily="18" charset="0"/>
              </a:rPr>
              <a:t>Bu beceride ustalaşmak, istihdam edilebilirliği nasıl geliştirebilir? </a:t>
            </a:r>
          </a:p>
          <a:p>
            <a:pPr marL="750692" lvl="1" indent="-342900">
              <a:lnSpc>
                <a:spcPct val="150000"/>
              </a:lnSpc>
              <a:buClr>
                <a:srgbClr val="428F89"/>
              </a:buClr>
              <a:buFont typeface="Arial" panose="020B0604020202020204" pitchFamily="34" charset="0"/>
              <a:buChar char="•"/>
            </a:pPr>
            <a:r>
              <a:rPr lang="tr-TR" sz="2400" dirty="0">
                <a:latin typeface="Arno Pro" panose="02020502040506020403" pitchFamily="18" charset="0"/>
              </a:rPr>
              <a:t>Bu beceriyi nerede ve nasıl kullanırdınız (örnek verin)? </a:t>
            </a:r>
          </a:p>
          <a:p>
            <a:pPr marL="750692" lvl="1" indent="-342900">
              <a:lnSpc>
                <a:spcPct val="150000"/>
              </a:lnSpc>
              <a:buClr>
                <a:srgbClr val="428F89"/>
              </a:buClr>
              <a:buFont typeface="Arial" panose="020B0604020202020204" pitchFamily="34" charset="0"/>
              <a:buChar char="•"/>
            </a:pPr>
            <a:r>
              <a:rPr lang="tr-TR" sz="2400" dirty="0">
                <a:latin typeface="Arno Pro" panose="02020502040506020403" pitchFamily="18" charset="0"/>
              </a:rPr>
              <a:t>Bununla ilgili olan diğer beceriler nelerdir?</a:t>
            </a:r>
          </a:p>
          <a:p>
            <a:pPr marL="750692" lvl="1" indent="-342900">
              <a:lnSpc>
                <a:spcPct val="150000"/>
              </a:lnSpc>
              <a:buClr>
                <a:srgbClr val="428F89"/>
              </a:buClr>
              <a:buFont typeface="Arial" panose="020B0604020202020204" pitchFamily="34" charset="0"/>
              <a:buChar char="•"/>
            </a:pPr>
            <a:r>
              <a:rPr lang="tr-TR" sz="2400" dirty="0">
                <a:latin typeface="Arno Pro" panose="02020502040506020403" pitchFamily="18" charset="0"/>
              </a:rPr>
              <a:t>Okuduğunuz metinden öğrendiğiniz ana noktalar neler? Altını çizmek istediğini önemli şeyler neler?</a:t>
            </a:r>
          </a:p>
        </p:txBody>
      </p:sp>
      <p:sp>
        <p:nvSpPr>
          <p:cNvPr id="3" name="Title 2"/>
          <p:cNvSpPr>
            <a:spLocks noGrp="1"/>
          </p:cNvSpPr>
          <p:nvPr>
            <p:ph type="title"/>
          </p:nvPr>
        </p:nvSpPr>
        <p:spPr/>
        <p:txBody>
          <a:bodyPr>
            <a:normAutofit/>
          </a:bodyPr>
          <a:lstStyle/>
          <a:p>
            <a:r>
              <a:rPr lang="tr-TR" dirty="0">
                <a:solidFill>
                  <a:srgbClr val="2A5C58"/>
                </a:solidFill>
              </a:rPr>
              <a:t>UNICEF 12 TEMEL YAŞAM Becerisi</a:t>
            </a:r>
          </a:p>
        </p:txBody>
      </p:sp>
    </p:spTree>
    <p:extLst>
      <p:ext uri="{BB962C8B-B14F-4D97-AF65-F5344CB8AC3E}">
        <p14:creationId xmlns:p14="http://schemas.microsoft.com/office/powerpoint/2010/main" val="178206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2482032"/>
            <a:ext cx="8039265" cy="4403677"/>
          </a:xfrm>
        </p:spPr>
        <p:txBody>
          <a:bodyPr/>
          <a:lstStyle/>
          <a:p>
            <a:pPr marL="285750" indent="-285750">
              <a:buClr>
                <a:srgbClr val="428F89"/>
              </a:buClr>
              <a:buFont typeface="Arial" panose="020B0604020202020204" pitchFamily="34" charset="0"/>
              <a:buChar char="•"/>
            </a:pPr>
            <a:r>
              <a:rPr lang="tr-TR" sz="2800" b="1" dirty="0">
                <a:latin typeface="Arno Pro" panose="02020502040506020403" pitchFamily="18" charset="0"/>
              </a:rPr>
              <a:t>Yaşam Becerileri</a:t>
            </a:r>
          </a:p>
          <a:p>
            <a:pPr marL="285750" indent="-285750">
              <a:buClr>
                <a:srgbClr val="428F89"/>
              </a:buClr>
              <a:buFont typeface="Arial" panose="020B0604020202020204" pitchFamily="34" charset="0"/>
              <a:buChar char="•"/>
            </a:pPr>
            <a:r>
              <a:rPr lang="tr-TR" sz="2800" b="1" dirty="0">
                <a:latin typeface="Arno Pro" panose="02020502040506020403" pitchFamily="18" charset="0"/>
              </a:rPr>
              <a:t>Teknik Beceriler</a:t>
            </a:r>
          </a:p>
          <a:p>
            <a:pPr marL="285750" indent="-285750">
              <a:buClr>
                <a:srgbClr val="428F89"/>
              </a:buClr>
              <a:buFont typeface="Arial" panose="020B0604020202020204" pitchFamily="34" charset="0"/>
              <a:buChar char="•"/>
            </a:pPr>
            <a:r>
              <a:rPr lang="tr-TR" sz="2800" b="1" dirty="0">
                <a:latin typeface="Arno Pro" panose="02020502040506020403" pitchFamily="18" charset="0"/>
              </a:rPr>
              <a:t>Ortak Beceriler</a:t>
            </a:r>
          </a:p>
          <a:p>
            <a:pPr marL="285750" indent="-285750">
              <a:buClr>
                <a:srgbClr val="428F89"/>
              </a:buClr>
              <a:buFont typeface="Arial" panose="020B0604020202020204" pitchFamily="34" charset="0"/>
              <a:buChar char="•"/>
            </a:pPr>
            <a:r>
              <a:rPr lang="tr-TR" sz="2800" b="1" dirty="0">
                <a:latin typeface="Arno Pro" panose="02020502040506020403" pitchFamily="18" charset="0"/>
              </a:rPr>
              <a:t>Girişimcilik Becerileri (e-girişimcilik programları için)</a:t>
            </a:r>
          </a:p>
        </p:txBody>
      </p:sp>
      <p:sp>
        <p:nvSpPr>
          <p:cNvPr id="3" name="Title 2"/>
          <p:cNvSpPr>
            <a:spLocks noGrp="1"/>
          </p:cNvSpPr>
          <p:nvPr>
            <p:ph type="title"/>
          </p:nvPr>
        </p:nvSpPr>
        <p:spPr>
          <a:xfrm>
            <a:off x="457200" y="762000"/>
            <a:ext cx="8039265" cy="831509"/>
          </a:xfrm>
        </p:spPr>
        <p:txBody>
          <a:bodyPr>
            <a:normAutofit fontScale="90000"/>
          </a:bodyPr>
          <a:lstStyle/>
          <a:p>
            <a:r>
              <a:rPr lang="tr-TR" dirty="0">
                <a:solidFill>
                  <a:srgbClr val="2A5C58"/>
                </a:solidFill>
              </a:rPr>
              <a:t>BÜTÜNCÜL İSTİHDAM EDİLEBİLİRLİK PROGRAMI İÇİN GEREKLİ OLAN BECERİ TÜRLERİ</a:t>
            </a:r>
          </a:p>
        </p:txBody>
      </p:sp>
    </p:spTree>
    <p:extLst>
      <p:ext uri="{BB962C8B-B14F-4D97-AF65-F5344CB8AC3E}">
        <p14:creationId xmlns:p14="http://schemas.microsoft.com/office/powerpoint/2010/main" val="32990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pPr marL="457200" indent="-457200">
              <a:lnSpc>
                <a:spcPct val="150000"/>
              </a:lnSpc>
              <a:buClr>
                <a:srgbClr val="428F89"/>
              </a:buClr>
              <a:buFont typeface="Tw Cen MT" panose="020B0602020104020603" pitchFamily="34" charset="0"/>
              <a:buAutoNum type="arabicParenR"/>
            </a:pPr>
            <a:r>
              <a:rPr lang="tr-TR" sz="2000" b="1" dirty="0">
                <a:latin typeface="Arno Pro" panose="02020502040506020403" pitchFamily="18" charset="0"/>
              </a:rPr>
              <a:t>Kariyer Bilgilendirmesi </a:t>
            </a:r>
            <a:r>
              <a:rPr lang="tr-TR" sz="2000" dirty="0">
                <a:latin typeface="Arno Pro" panose="02020502040506020403" pitchFamily="18" charset="0"/>
              </a:rPr>
              <a:t>(iş bulabilmek için gerekli olan bilgiler)</a:t>
            </a:r>
          </a:p>
          <a:p>
            <a:pPr marL="457200" indent="-457200">
              <a:lnSpc>
                <a:spcPct val="150000"/>
              </a:lnSpc>
              <a:buClr>
                <a:srgbClr val="428F89"/>
              </a:buClr>
              <a:buFont typeface="Tw Cen MT" panose="020B0602020104020603" pitchFamily="34" charset="0"/>
              <a:buAutoNum type="arabicParenR"/>
            </a:pPr>
            <a:r>
              <a:rPr lang="tr-TR" sz="2000" b="1" dirty="0">
                <a:latin typeface="Arno Pro" panose="02020502040506020403" pitchFamily="18" charset="0"/>
              </a:rPr>
              <a:t>Kariyer Eğitimi </a:t>
            </a:r>
            <a:r>
              <a:rPr lang="tr-TR" sz="2000" dirty="0">
                <a:latin typeface="Arno Pro" panose="02020502040506020403" pitchFamily="18" charset="0"/>
              </a:rPr>
              <a:t>(gençlere ilgi alanlarını / eğilimlerini keşfetmelerinde yardımcı olur)</a:t>
            </a:r>
          </a:p>
          <a:p>
            <a:pPr marL="457200" indent="-457200">
              <a:lnSpc>
                <a:spcPct val="150000"/>
              </a:lnSpc>
              <a:buClr>
                <a:srgbClr val="428F89"/>
              </a:buClr>
              <a:buFont typeface="Tw Cen MT" panose="020B0602020104020603" pitchFamily="34" charset="0"/>
              <a:buAutoNum type="arabicParenR"/>
            </a:pPr>
            <a:r>
              <a:rPr lang="tr-TR" sz="2000" b="1" dirty="0">
                <a:latin typeface="Arno Pro" panose="02020502040506020403" pitchFamily="18" charset="0"/>
              </a:rPr>
              <a:t>Kariyer Danışmanlığı </a:t>
            </a:r>
            <a:r>
              <a:rPr lang="tr-TR" sz="2000" dirty="0">
                <a:latin typeface="Arno Pro" panose="02020502040506020403" pitchFamily="18" charset="0"/>
              </a:rPr>
              <a:t>(gençlere hedeflerini belirlemede ve gelecek planları yapmalarında yardımcı olur) </a:t>
            </a:r>
          </a:p>
          <a:p>
            <a:pPr marL="457200" indent="-457200">
              <a:lnSpc>
                <a:spcPct val="150000"/>
              </a:lnSpc>
              <a:buClr>
                <a:srgbClr val="428F89"/>
              </a:buClr>
              <a:buFont typeface="Tw Cen MT" panose="020B0602020104020603" pitchFamily="34" charset="0"/>
              <a:buAutoNum type="arabicParenR"/>
            </a:pPr>
            <a:r>
              <a:rPr lang="tr-TR" sz="2000" b="1" dirty="0">
                <a:latin typeface="Arno Pro" panose="02020502040506020403" pitchFamily="18" charset="0"/>
              </a:rPr>
              <a:t>İstihdam Danışmanlığı </a:t>
            </a:r>
            <a:r>
              <a:rPr lang="tr-TR" sz="2000" dirty="0">
                <a:latin typeface="Arno Pro" panose="02020502040506020403" pitchFamily="18" charset="0"/>
              </a:rPr>
              <a:t>(gençlerin istihdam hedefleri belirlemelerini sağlayarak bu yönde eğitimler verir) </a:t>
            </a:r>
          </a:p>
          <a:p>
            <a:pPr marL="457200" indent="-457200">
              <a:lnSpc>
                <a:spcPct val="150000"/>
              </a:lnSpc>
              <a:buClr>
                <a:srgbClr val="428F89"/>
              </a:buClr>
              <a:buFont typeface="Tw Cen MT" panose="020B0602020104020603" pitchFamily="34" charset="0"/>
              <a:buAutoNum type="arabicParenR"/>
            </a:pPr>
            <a:r>
              <a:rPr lang="tr-TR" sz="2000" b="1" dirty="0">
                <a:latin typeface="Arno Pro" panose="02020502040506020403" pitchFamily="18" charset="0"/>
              </a:rPr>
              <a:t>İşe Yerleştirme/Staj </a:t>
            </a:r>
            <a:r>
              <a:rPr lang="tr-TR" sz="2000" dirty="0">
                <a:latin typeface="Arno Pro" panose="02020502040506020403" pitchFamily="18" charset="0"/>
              </a:rPr>
              <a:t>(gençleri boş kadrolara yönlendirir ya da işe yerleştirmek üzere doğrudan bağlantı kurar)</a:t>
            </a:r>
          </a:p>
        </p:txBody>
      </p:sp>
      <p:sp>
        <p:nvSpPr>
          <p:cNvPr id="3" name="Title 2"/>
          <p:cNvSpPr>
            <a:spLocks noGrp="1"/>
          </p:cNvSpPr>
          <p:nvPr>
            <p:ph type="title"/>
          </p:nvPr>
        </p:nvSpPr>
        <p:spPr/>
        <p:txBody>
          <a:bodyPr>
            <a:normAutofit/>
          </a:bodyPr>
          <a:lstStyle/>
          <a:p>
            <a:r>
              <a:rPr lang="tr-TR" dirty="0">
                <a:solidFill>
                  <a:srgbClr val="2A5C58"/>
                </a:solidFill>
              </a:rPr>
              <a:t>Kariyer rehberliği kategorileri</a:t>
            </a:r>
          </a:p>
        </p:txBody>
      </p:sp>
    </p:spTree>
    <p:extLst>
      <p:ext uri="{BB962C8B-B14F-4D97-AF65-F5344CB8AC3E}">
        <p14:creationId xmlns:p14="http://schemas.microsoft.com/office/powerpoint/2010/main" val="26084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285750" indent="-285750">
              <a:buClr>
                <a:srgbClr val="428F89"/>
              </a:buClr>
              <a:buFont typeface="Arial" panose="020B0604020202020204" pitchFamily="34" charset="0"/>
              <a:buChar char="•"/>
            </a:pPr>
            <a:r>
              <a:rPr lang="tr-TR" sz="2400" dirty="0">
                <a:latin typeface="Arno Pro" panose="02020502040506020403" pitchFamily="18" charset="0"/>
              </a:rPr>
              <a:t>Bu aktivite hakkında ne düşünüyorsunuz? </a:t>
            </a:r>
          </a:p>
          <a:p>
            <a:pPr marL="285750" indent="-285750">
              <a:buClr>
                <a:srgbClr val="428F89"/>
              </a:buClr>
              <a:buFont typeface="Arial" panose="020B0604020202020204" pitchFamily="34" charset="0"/>
              <a:buChar char="•"/>
            </a:pPr>
            <a:r>
              <a:rPr lang="tr-TR" sz="2400" dirty="0">
                <a:latin typeface="Arno Pro" panose="02020502040506020403" pitchFamily="18" charset="0"/>
              </a:rPr>
              <a:t>İlgi alanlarınızdan birini ortaya çıkardı mı? Hangileri? </a:t>
            </a:r>
          </a:p>
          <a:p>
            <a:pPr marL="285750" indent="-285750">
              <a:buClr>
                <a:srgbClr val="428F89"/>
              </a:buClr>
              <a:buFont typeface="Arial" panose="020B0604020202020204" pitchFamily="34" charset="0"/>
              <a:buChar char="•"/>
            </a:pPr>
            <a:r>
              <a:rPr lang="tr-TR" sz="2400" dirty="0">
                <a:latin typeface="Arno Pro" panose="02020502040506020403" pitchFamily="18" charset="0"/>
              </a:rPr>
              <a:t>Gençler bu aktiviteye nasıl bir tepki verir?</a:t>
            </a:r>
          </a:p>
          <a:p>
            <a:pPr marL="285750" indent="-285750">
              <a:buClr>
                <a:srgbClr val="428F89"/>
              </a:buClr>
              <a:buFont typeface="Arial" panose="020B0604020202020204" pitchFamily="34" charset="0"/>
              <a:buChar char="•"/>
            </a:pPr>
            <a:r>
              <a:rPr lang="tr-TR" sz="2400" dirty="0">
                <a:latin typeface="Arno Pro" panose="02020502040506020403" pitchFamily="18" charset="0"/>
              </a:rPr>
              <a:t>Yararlı bulabileceklerini düşünüyor musunuz? Neden yararlı bulur veya bulmazlar?</a:t>
            </a:r>
          </a:p>
          <a:p>
            <a:pPr marL="285750" indent="-285750">
              <a:buClr>
                <a:srgbClr val="428F89"/>
              </a:buClr>
              <a:buFont typeface="Arial" panose="020B0604020202020204" pitchFamily="34" charset="0"/>
              <a:buChar char="•"/>
            </a:pPr>
            <a:r>
              <a:rPr lang="tr-TR" sz="2400" dirty="0">
                <a:latin typeface="Arno Pro" panose="02020502040506020403" pitchFamily="18" charset="0"/>
              </a:rPr>
              <a:t>Buna benzer bir faaliyet/aktivite kullanır mısınız? Neden kullanır veya kullanmazsınız?</a:t>
            </a:r>
          </a:p>
          <a:p>
            <a:pPr marL="285750" indent="-285750">
              <a:buClr>
                <a:srgbClr val="428F89"/>
              </a:buClr>
              <a:buFont typeface="Arial" panose="020B0604020202020204" pitchFamily="34" charset="0"/>
              <a:buChar char="•"/>
            </a:pPr>
            <a:r>
              <a:rPr lang="tr-TR" sz="2400" dirty="0">
                <a:latin typeface="Arno Pro" panose="02020502040506020403" pitchFamily="18" charset="0"/>
              </a:rPr>
              <a:t>Birlikte çalıştığınız gençler için bu faaliyette ne gibi değişiklikler yapabilirsiniz?</a:t>
            </a:r>
          </a:p>
        </p:txBody>
      </p:sp>
      <p:sp>
        <p:nvSpPr>
          <p:cNvPr id="3" name="Title 2"/>
          <p:cNvSpPr>
            <a:spLocks noGrp="1"/>
          </p:cNvSpPr>
          <p:nvPr>
            <p:ph type="title"/>
          </p:nvPr>
        </p:nvSpPr>
        <p:spPr/>
        <p:txBody>
          <a:bodyPr>
            <a:normAutofit/>
          </a:bodyPr>
          <a:lstStyle/>
          <a:p>
            <a:r>
              <a:rPr lang="tr-TR" dirty="0">
                <a:solidFill>
                  <a:srgbClr val="2A5C58"/>
                </a:solidFill>
              </a:rPr>
              <a:t>YETENEK TESTİ TARTIŞMASI</a:t>
            </a:r>
          </a:p>
        </p:txBody>
      </p:sp>
    </p:spTree>
    <p:extLst>
      <p:ext uri="{BB962C8B-B14F-4D97-AF65-F5344CB8AC3E}">
        <p14:creationId xmlns:p14="http://schemas.microsoft.com/office/powerpoint/2010/main" val="412817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7968" y="2057400"/>
            <a:ext cx="8039265" cy="4403677"/>
          </a:xfrm>
        </p:spPr>
        <p:txBody>
          <a:bodyPr>
            <a:normAutofit/>
          </a:bodyPr>
          <a:lstStyle/>
          <a:p>
            <a:pPr marL="285750" indent="-285750" algn="l">
              <a:buClr>
                <a:srgbClr val="428F89"/>
              </a:buClr>
              <a:buFont typeface="Arial" panose="020B0604020202020204" pitchFamily="34" charset="0"/>
              <a:buChar char="•"/>
            </a:pPr>
            <a:r>
              <a:rPr lang="tr-TR" sz="1800" b="1" dirty="0">
                <a:latin typeface="Arno Pro" panose="02020502040506020403" pitchFamily="18" charset="0"/>
              </a:rPr>
              <a:t>İşe alım: </a:t>
            </a:r>
            <a:r>
              <a:rPr lang="tr-TR" sz="1800" dirty="0">
                <a:latin typeface="Arno Pro" panose="02020502040506020403" pitchFamily="18" charset="0"/>
              </a:rPr>
              <a:t>Programınız işverenler için istihdam değeri yaratabilir: işe alım maliyetlerinin azaltılması, yeni gruplara/piyasalara erişim, yeni becerilere ve eğitim bilgilerine erişim, çalışanlara tecrübe sağlanması, uzun vadede daha çok çalışanı elde tutma ve bu çalışanlar için destek sistemi sağlama. </a:t>
            </a:r>
          </a:p>
          <a:p>
            <a:pPr marL="285750" indent="-285750" algn="l">
              <a:buClr>
                <a:srgbClr val="428F89"/>
              </a:buClr>
              <a:buFont typeface="Arial" panose="020B0604020202020204" pitchFamily="34" charset="0"/>
              <a:buChar char="•"/>
            </a:pPr>
            <a:r>
              <a:rPr lang="tr-TR" sz="1800" b="1" dirty="0">
                <a:latin typeface="Arno Pro" panose="02020502040506020403" pitchFamily="18" charset="0"/>
              </a:rPr>
              <a:t>Teknik uzmanlık: </a:t>
            </a:r>
            <a:r>
              <a:rPr lang="tr-TR" sz="1800" dirty="0">
                <a:latin typeface="Arno Pro" panose="02020502040506020403" pitchFamily="18" charset="0"/>
              </a:rPr>
              <a:t>Kaliteli ve gerekli eğitimi sağlamak üzere işverenler eğitim programını geliştirebilir ve girdi sunabilir. Aynı zamanda kendi mikro-işini kurmaya karar veren gençlere mentorluk hizmeti verebilir ya da iş planları konusunda bilgi sağlayabilir. </a:t>
            </a:r>
            <a:endParaRPr lang="tr-TR" sz="1800" b="1" dirty="0">
              <a:latin typeface="Arno Pro" panose="02020502040506020403" pitchFamily="18" charset="0"/>
            </a:endParaRPr>
          </a:p>
          <a:p>
            <a:pPr marL="285750" indent="-285750" algn="l">
              <a:buClr>
                <a:srgbClr val="428F89"/>
              </a:buClr>
              <a:buFont typeface="Arial" panose="020B0604020202020204" pitchFamily="34" charset="0"/>
              <a:buChar char="•"/>
            </a:pPr>
            <a:r>
              <a:rPr lang="tr-TR" sz="1800" b="1" dirty="0">
                <a:latin typeface="Arno Pro" panose="02020502040506020403" pitchFamily="18" charset="0"/>
              </a:rPr>
              <a:t>Değerli bilgi paylaşımı: </a:t>
            </a:r>
            <a:r>
              <a:rPr lang="tr-TR" sz="1800" dirty="0">
                <a:latin typeface="Arno Pro" panose="02020502040506020403" pitchFamily="18" charset="0"/>
              </a:rPr>
              <a:t>İşverenler ile yeni sektör araştırmalarının paylaşılması, verilen hizmetlerle ilgili yenilikler, kurumsal haberler ve ilgi alanlarına giren bilgileri içeren belgelerin sunulması: Örneğin; Personel alımında yeni eğilimler, insan kaynakları eğitimi vb. Aynı zamanda farklı meslek gruplarında yeni işe alım eğilimleri, insan kaynakları ihtiyaçları ve sektör standartları ile ilgili bilgi sağlanır.</a:t>
            </a:r>
            <a:endParaRPr lang="tr-TR" sz="1800" b="1" dirty="0">
              <a:latin typeface="Arno Pro" panose="02020502040506020403" pitchFamily="18" charset="0"/>
            </a:endParaRPr>
          </a:p>
        </p:txBody>
      </p:sp>
      <p:sp>
        <p:nvSpPr>
          <p:cNvPr id="3" name="Title 2"/>
          <p:cNvSpPr>
            <a:spLocks noGrp="1"/>
          </p:cNvSpPr>
          <p:nvPr>
            <p:ph type="title"/>
          </p:nvPr>
        </p:nvSpPr>
        <p:spPr>
          <a:xfrm>
            <a:off x="685800" y="609600"/>
            <a:ext cx="8039265" cy="831509"/>
          </a:xfrm>
        </p:spPr>
        <p:txBody>
          <a:bodyPr>
            <a:normAutofit fontScale="90000"/>
          </a:bodyPr>
          <a:lstStyle/>
          <a:p>
            <a:r>
              <a:rPr lang="tr-TR" dirty="0">
                <a:solidFill>
                  <a:srgbClr val="2A5C58"/>
                </a:solidFill>
              </a:rPr>
              <a:t>İŞE YERLEŞTİRME HİZMETLERİ = KAZAN/KAZAN</a:t>
            </a:r>
          </a:p>
        </p:txBody>
      </p:sp>
    </p:spTree>
    <p:extLst>
      <p:ext uri="{BB962C8B-B14F-4D97-AF65-F5344CB8AC3E}">
        <p14:creationId xmlns:p14="http://schemas.microsoft.com/office/powerpoint/2010/main" val="298402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3000"/>
          </a:schemeClr>
        </a:solidFill>
        <a:effectLst/>
      </p:bgPr>
    </p:bg>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77A4EC2A-6829-4B23-AFC4-481A2C619E60}"/>
              </a:ext>
            </a:extLst>
          </p:cNvPr>
          <p:cNvSpPr>
            <a:spLocks noGrp="1"/>
          </p:cNvSpPr>
          <p:nvPr>
            <p:ph type="title"/>
          </p:nvPr>
        </p:nvSpPr>
        <p:spPr>
          <a:xfrm>
            <a:off x="567064" y="304800"/>
            <a:ext cx="8039265" cy="831509"/>
          </a:xfrm>
        </p:spPr>
        <p:txBody>
          <a:bodyPr/>
          <a:lstStyle/>
          <a:p>
            <a:r>
              <a:rPr lang="tr-TR" dirty="0">
                <a:solidFill>
                  <a:srgbClr val="2A5C58"/>
                </a:solidFill>
              </a:rPr>
              <a:t>Program Sürdürülebilirliği</a:t>
            </a:r>
          </a:p>
        </p:txBody>
      </p:sp>
      <p:sp>
        <p:nvSpPr>
          <p:cNvPr id="5" name="TextBox 4">
            <a:extLst>
              <a:ext uri="{FF2B5EF4-FFF2-40B4-BE49-F238E27FC236}">
                <a16:creationId xmlns:a16="http://schemas.microsoft.com/office/drawing/2014/main" id="{15331EA1-C4C7-4B00-875F-F439BEF35314}"/>
              </a:ext>
            </a:extLst>
          </p:cNvPr>
          <p:cNvSpPr txBox="1"/>
          <p:nvPr/>
        </p:nvSpPr>
        <p:spPr>
          <a:xfrm>
            <a:off x="471897" y="1905000"/>
            <a:ext cx="8229600" cy="3166824"/>
          </a:xfrm>
          <a:prstGeom prst="roundRect">
            <a:avLst/>
          </a:prstGeom>
          <a:solidFill>
            <a:sysClr val="window" lastClr="FFFFFF">
              <a:lumMod val="9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a:defRPr/>
            </a:pPr>
            <a:r>
              <a:rPr lang="tr-TR" sz="3600" b="1" kern="0" dirty="0">
                <a:solidFill>
                  <a:srgbClr val="428F89"/>
                </a:solidFill>
                <a:latin typeface="Arno Pro" panose="02020502040506020403" pitchFamily="18" charset="0"/>
              </a:rPr>
              <a:t>Sürdürülebilirlik, bir programın gençlerle ve yerel topluluklarla yüksek kaliteli çalışmaların devamlılığı sağlanarak uzun süreli ve kalıcı hizmet verme kapasitesidir. </a:t>
            </a:r>
            <a:endParaRPr kumimoji="0" lang="tr-TR" sz="3600" b="0" i="0" u="none" strike="noStrike" kern="0" cap="none" spc="0" normalizeH="0" baseline="0" noProof="0" dirty="0">
              <a:ln>
                <a:noFill/>
              </a:ln>
              <a:solidFill>
                <a:srgbClr val="428F89"/>
              </a:solidFill>
              <a:effectLst/>
              <a:uLnTx/>
              <a:uFillTx/>
              <a:latin typeface="Arno Pro" panose="02020502040506020403" pitchFamily="18" charset="0"/>
            </a:endParaRPr>
          </a:p>
        </p:txBody>
      </p:sp>
    </p:spTree>
    <p:extLst>
      <p:ext uri="{BB962C8B-B14F-4D97-AF65-F5344CB8AC3E}">
        <p14:creationId xmlns:p14="http://schemas.microsoft.com/office/powerpoint/2010/main" val="248403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F2629512-39F5-4D02-9E15-8CD6C209AE96}"/>
              </a:ext>
            </a:extLst>
          </p:cNvPr>
          <p:cNvSpPr>
            <a:spLocks noGrp="1"/>
          </p:cNvSpPr>
          <p:nvPr>
            <p:ph type="title"/>
          </p:nvPr>
        </p:nvSpPr>
        <p:spPr>
          <a:xfrm>
            <a:off x="530651" y="142637"/>
            <a:ext cx="8039265" cy="831509"/>
          </a:xfrm>
        </p:spPr>
        <p:txBody>
          <a:bodyPr/>
          <a:lstStyle/>
          <a:p>
            <a:r>
              <a:rPr lang="tr-TR" dirty="0">
                <a:solidFill>
                  <a:srgbClr val="2A5C58"/>
                </a:solidFill>
              </a:rPr>
              <a:t>Proje Başarı Faktörleri</a:t>
            </a:r>
          </a:p>
        </p:txBody>
      </p:sp>
      <p:grpSp>
        <p:nvGrpSpPr>
          <p:cNvPr id="4" name="Group 36">
            <a:extLst>
              <a:ext uri="{FF2B5EF4-FFF2-40B4-BE49-F238E27FC236}">
                <a16:creationId xmlns:a16="http://schemas.microsoft.com/office/drawing/2014/main" id="{3956FC62-10F3-414F-9B50-4CFD8C0F31A6}"/>
              </a:ext>
            </a:extLst>
          </p:cNvPr>
          <p:cNvGrpSpPr/>
          <p:nvPr/>
        </p:nvGrpSpPr>
        <p:grpSpPr>
          <a:xfrm>
            <a:off x="1435354" y="4676029"/>
            <a:ext cx="6186431" cy="1020663"/>
            <a:chOff x="1524000" y="4676029"/>
            <a:chExt cx="6186431" cy="1020663"/>
          </a:xfrm>
        </p:grpSpPr>
        <p:sp>
          <p:nvSpPr>
            <p:cNvPr id="5" name="Rounded Rectangle 26">
              <a:extLst>
                <a:ext uri="{FF2B5EF4-FFF2-40B4-BE49-F238E27FC236}">
                  <a16:creationId xmlns:a16="http://schemas.microsoft.com/office/drawing/2014/main" id="{979BA2B8-5609-4719-8FCE-C8F8ACC29334}"/>
                </a:ext>
              </a:extLst>
            </p:cNvPr>
            <p:cNvSpPr/>
            <p:nvPr/>
          </p:nvSpPr>
          <p:spPr>
            <a:xfrm>
              <a:off x="5698751"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Kurumsal Kapasite</a:t>
              </a:r>
              <a:endParaRPr lang="tr-TR" kern="1200" dirty="0">
                <a:solidFill>
                  <a:schemeClr val="accent1">
                    <a:lumMod val="50000"/>
                  </a:schemeClr>
                </a:solidFill>
                <a:cs typeface="Simplified Arabic" pitchFamily="2" charset="-78"/>
              </a:endParaRPr>
            </a:p>
          </p:txBody>
        </p:sp>
        <p:sp>
          <p:nvSpPr>
            <p:cNvPr id="6" name="Rounded Rectangle 30">
              <a:extLst>
                <a:ext uri="{FF2B5EF4-FFF2-40B4-BE49-F238E27FC236}">
                  <a16:creationId xmlns:a16="http://schemas.microsoft.com/office/drawing/2014/main" id="{9576A364-D51B-404A-9E09-C8F2047A3B3F}"/>
                </a:ext>
              </a:extLst>
            </p:cNvPr>
            <p:cNvSpPr/>
            <p:nvPr/>
          </p:nvSpPr>
          <p:spPr>
            <a:xfrm>
              <a:off x="1524000"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Donörlerin Rehber İlkelerine Bağlılık</a:t>
              </a:r>
              <a:endParaRPr lang="tr-TR" kern="1200" dirty="0">
                <a:solidFill>
                  <a:schemeClr val="accent1">
                    <a:lumMod val="50000"/>
                  </a:schemeClr>
                </a:solidFill>
                <a:cs typeface="Simplified Arabic" pitchFamily="2" charset="-78"/>
              </a:endParaRPr>
            </a:p>
          </p:txBody>
        </p:sp>
      </p:grpSp>
      <p:grpSp>
        <p:nvGrpSpPr>
          <p:cNvPr id="7" name="Group 37">
            <a:extLst>
              <a:ext uri="{FF2B5EF4-FFF2-40B4-BE49-F238E27FC236}">
                <a16:creationId xmlns:a16="http://schemas.microsoft.com/office/drawing/2014/main" id="{128C56B5-B934-4E83-A553-994F33DE14C8}"/>
              </a:ext>
            </a:extLst>
          </p:cNvPr>
          <p:cNvGrpSpPr/>
          <p:nvPr/>
        </p:nvGrpSpPr>
        <p:grpSpPr>
          <a:xfrm>
            <a:off x="838200" y="3352849"/>
            <a:ext cx="7380738" cy="1020663"/>
            <a:chOff x="838200" y="3352849"/>
            <a:chExt cx="7380738" cy="1020663"/>
          </a:xfrm>
        </p:grpSpPr>
        <p:sp>
          <p:nvSpPr>
            <p:cNvPr id="8" name="Rounded Rectangle 24">
              <a:extLst>
                <a:ext uri="{FF2B5EF4-FFF2-40B4-BE49-F238E27FC236}">
                  <a16:creationId xmlns:a16="http://schemas.microsoft.com/office/drawing/2014/main" id="{D72BFE4F-140B-41F4-9B32-E8F168764EBE}"/>
                </a:ext>
              </a:extLst>
            </p:cNvPr>
            <p:cNvSpPr/>
            <p:nvPr/>
          </p:nvSpPr>
          <p:spPr>
            <a:xfrm>
              <a:off x="6207258"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Etkin Proje Ekibi</a:t>
              </a:r>
              <a:endParaRPr lang="tr-TR" kern="1200" dirty="0">
                <a:solidFill>
                  <a:schemeClr val="accent1">
                    <a:lumMod val="50000"/>
                  </a:schemeClr>
                </a:solidFill>
                <a:cs typeface="Simplified Arabic" pitchFamily="2" charset="-78"/>
              </a:endParaRPr>
            </a:p>
          </p:txBody>
        </p:sp>
        <p:sp>
          <p:nvSpPr>
            <p:cNvPr id="9" name="Rounded Rectangle 32">
              <a:extLst>
                <a:ext uri="{FF2B5EF4-FFF2-40B4-BE49-F238E27FC236}">
                  <a16:creationId xmlns:a16="http://schemas.microsoft.com/office/drawing/2014/main" id="{622C0308-026D-4762-8532-89E8C5CBB278}"/>
                </a:ext>
              </a:extLst>
            </p:cNvPr>
            <p:cNvSpPr/>
            <p:nvPr/>
          </p:nvSpPr>
          <p:spPr>
            <a:xfrm>
              <a:off x="838200"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Cinsiyet Eşitliği</a:t>
              </a:r>
            </a:p>
          </p:txBody>
        </p:sp>
      </p:grpSp>
      <p:sp>
        <p:nvSpPr>
          <p:cNvPr id="10" name="Freeform 18">
            <a:extLst>
              <a:ext uri="{FF2B5EF4-FFF2-40B4-BE49-F238E27FC236}">
                <a16:creationId xmlns:a16="http://schemas.microsoft.com/office/drawing/2014/main" id="{3BF26B1E-7ABE-4B70-957F-160DBF07AD59}"/>
              </a:ext>
            </a:extLst>
          </p:cNvPr>
          <p:cNvSpPr/>
          <p:nvPr/>
        </p:nvSpPr>
        <p:spPr>
          <a:xfrm>
            <a:off x="4018238" y="3352849"/>
            <a:ext cx="1020663" cy="1020663"/>
          </a:xfrm>
          <a:custGeom>
            <a:avLst/>
            <a:gdLst>
              <a:gd name="connsiteX0" fmla="*/ 0 w 1020663"/>
              <a:gd name="connsiteY0" fmla="*/ 510332 h 1020663"/>
              <a:gd name="connsiteX1" fmla="*/ 149473 w 1020663"/>
              <a:gd name="connsiteY1" fmla="*/ 149473 h 1020663"/>
              <a:gd name="connsiteX2" fmla="*/ 510333 w 1020663"/>
              <a:gd name="connsiteY2" fmla="*/ 1 h 1020663"/>
              <a:gd name="connsiteX3" fmla="*/ 871192 w 1020663"/>
              <a:gd name="connsiteY3" fmla="*/ 149474 h 1020663"/>
              <a:gd name="connsiteX4" fmla="*/ 1020664 w 1020663"/>
              <a:gd name="connsiteY4" fmla="*/ 510334 h 1020663"/>
              <a:gd name="connsiteX5" fmla="*/ 871191 w 1020663"/>
              <a:gd name="connsiteY5" fmla="*/ 871193 h 1020663"/>
              <a:gd name="connsiteX6" fmla="*/ 510332 w 1020663"/>
              <a:gd name="connsiteY6" fmla="*/ 1020666 h 1020663"/>
              <a:gd name="connsiteX7" fmla="*/ 149473 w 1020663"/>
              <a:gd name="connsiteY7" fmla="*/ 871193 h 1020663"/>
              <a:gd name="connsiteX8" fmla="*/ 1 w 1020663"/>
              <a:gd name="connsiteY8" fmla="*/ 510334 h 1020663"/>
              <a:gd name="connsiteX9" fmla="*/ 0 w 1020663"/>
              <a:gd name="connsiteY9" fmla="*/ 510332 h 10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63" h="1020663">
                <a:moveTo>
                  <a:pt x="0" y="510332"/>
                </a:moveTo>
                <a:cubicBezTo>
                  <a:pt x="0" y="374983"/>
                  <a:pt x="53767" y="245179"/>
                  <a:pt x="149473" y="149473"/>
                </a:cubicBezTo>
                <a:cubicBezTo>
                  <a:pt x="245179" y="53767"/>
                  <a:pt x="374984" y="1"/>
                  <a:pt x="510333" y="1"/>
                </a:cubicBezTo>
                <a:cubicBezTo>
                  <a:pt x="645682" y="1"/>
                  <a:pt x="775486" y="53768"/>
                  <a:pt x="871192" y="149474"/>
                </a:cubicBezTo>
                <a:cubicBezTo>
                  <a:pt x="966898" y="245180"/>
                  <a:pt x="1020664" y="374985"/>
                  <a:pt x="1020664" y="510334"/>
                </a:cubicBezTo>
                <a:cubicBezTo>
                  <a:pt x="1020664" y="645683"/>
                  <a:pt x="966897" y="775487"/>
                  <a:pt x="871191" y="871193"/>
                </a:cubicBezTo>
                <a:cubicBezTo>
                  <a:pt x="775485" y="966899"/>
                  <a:pt x="645680" y="1020666"/>
                  <a:pt x="510332" y="1020666"/>
                </a:cubicBezTo>
                <a:cubicBezTo>
                  <a:pt x="374983" y="1020666"/>
                  <a:pt x="245179" y="966899"/>
                  <a:pt x="149473" y="871193"/>
                </a:cubicBezTo>
                <a:cubicBezTo>
                  <a:pt x="53767" y="775487"/>
                  <a:pt x="0" y="645682"/>
                  <a:pt x="1" y="510334"/>
                </a:cubicBezTo>
                <a:cubicBezTo>
                  <a:pt x="1" y="510333"/>
                  <a:pt x="0" y="510333"/>
                  <a:pt x="0" y="510332"/>
                </a:cubicBezTo>
                <a:close/>
              </a:path>
            </a:pathLst>
          </a:custGeom>
          <a:solidFill>
            <a:srgbClr val="428F89"/>
          </a:solidFill>
        </p:spPr>
        <p:style>
          <a:lnRef idx="0">
            <a:schemeClr val="accent1"/>
          </a:lnRef>
          <a:fillRef idx="3">
            <a:schemeClr val="accent1"/>
          </a:fillRef>
          <a:effectRef idx="3">
            <a:schemeClr val="accent1"/>
          </a:effectRef>
          <a:fontRef idx="minor">
            <a:schemeClr val="lt1"/>
          </a:fontRef>
        </p:style>
        <p:txBody>
          <a:bodyPr spcFirstLastPara="0" vert="horz" wrap="square" lIns="164713" tIns="164713" rIns="164713" bIns="164713" numCol="1" spcCol="1270" anchor="ctr" anchorCtr="0">
            <a:noAutofit/>
          </a:bodyPr>
          <a:lstStyle/>
          <a:p>
            <a:pPr lvl="0" algn="ctr" defTabSz="106680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grpSp>
        <p:nvGrpSpPr>
          <p:cNvPr id="11" name="Group 51">
            <a:extLst>
              <a:ext uri="{FF2B5EF4-FFF2-40B4-BE49-F238E27FC236}">
                <a16:creationId xmlns:a16="http://schemas.microsoft.com/office/drawing/2014/main" id="{DF370F96-41F3-4108-B436-70DC83A4040B}"/>
              </a:ext>
            </a:extLst>
          </p:cNvPr>
          <p:cNvGrpSpPr/>
          <p:nvPr/>
        </p:nvGrpSpPr>
        <p:grpSpPr>
          <a:xfrm>
            <a:off x="4517407" y="2321255"/>
            <a:ext cx="22324" cy="3048001"/>
            <a:chOff x="4517407" y="2362199"/>
            <a:chExt cx="22324" cy="3048001"/>
          </a:xfrm>
        </p:grpSpPr>
        <p:sp>
          <p:nvSpPr>
            <p:cNvPr id="12" name="Freeform 19">
              <a:extLst>
                <a:ext uri="{FF2B5EF4-FFF2-40B4-BE49-F238E27FC236}">
                  <a16:creationId xmlns:a16="http://schemas.microsoft.com/office/drawing/2014/main" id="{08203C39-0DCD-4862-8436-3A18CC1991F4}"/>
                </a:ext>
              </a:extLst>
            </p:cNvPr>
            <p:cNvSpPr/>
            <p:nvPr/>
          </p:nvSpPr>
          <p:spPr>
            <a:xfrm rot="16200000">
              <a:off x="4071369" y="2808237"/>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5" bIns="-6726"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sp>
          <p:nvSpPr>
            <p:cNvPr id="13" name="Freeform 27">
              <a:extLst>
                <a:ext uri="{FF2B5EF4-FFF2-40B4-BE49-F238E27FC236}">
                  <a16:creationId xmlns:a16="http://schemas.microsoft.com/office/drawing/2014/main" id="{2B58B10E-F339-4F57-930E-9CAC87C78D0F}"/>
                </a:ext>
              </a:extLst>
            </p:cNvPr>
            <p:cNvSpPr/>
            <p:nvPr/>
          </p:nvSpPr>
          <p:spPr>
            <a:xfrm rot="5400000">
              <a:off x="4071369" y="494183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6" rIns="352556" bIns="-6725"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grpSp>
      <p:grpSp>
        <p:nvGrpSpPr>
          <p:cNvPr id="14" name="Group 49">
            <a:extLst>
              <a:ext uri="{FF2B5EF4-FFF2-40B4-BE49-F238E27FC236}">
                <a16:creationId xmlns:a16="http://schemas.microsoft.com/office/drawing/2014/main" id="{BBADE603-78A9-4AC9-9C1E-9529762FBEE7}"/>
              </a:ext>
            </a:extLst>
          </p:cNvPr>
          <p:cNvGrpSpPr/>
          <p:nvPr/>
        </p:nvGrpSpPr>
        <p:grpSpPr>
          <a:xfrm>
            <a:off x="3344951" y="3156309"/>
            <a:ext cx="2367237" cy="1470983"/>
            <a:chOff x="3364097" y="3224549"/>
            <a:chExt cx="2367237" cy="1470983"/>
          </a:xfrm>
        </p:grpSpPr>
        <p:sp>
          <p:nvSpPr>
            <p:cNvPr id="15" name="Freeform 21">
              <a:extLst>
                <a:ext uri="{FF2B5EF4-FFF2-40B4-BE49-F238E27FC236}">
                  <a16:creationId xmlns:a16="http://schemas.microsoft.com/office/drawing/2014/main" id="{675A5DFD-3C82-4E0D-B897-18EE3B674CF8}"/>
                </a:ext>
              </a:extLst>
            </p:cNvPr>
            <p:cNvSpPr/>
            <p:nvPr/>
          </p:nvSpPr>
          <p:spPr>
            <a:xfrm rot="18900000">
              <a:off x="4816934"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6"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sp>
          <p:nvSpPr>
            <p:cNvPr id="16" name="Freeform 29">
              <a:extLst>
                <a:ext uri="{FF2B5EF4-FFF2-40B4-BE49-F238E27FC236}">
                  <a16:creationId xmlns:a16="http://schemas.microsoft.com/office/drawing/2014/main" id="{01B77535-DFC6-4A7B-8AB0-A899BCAC94F6}"/>
                </a:ext>
              </a:extLst>
            </p:cNvPr>
            <p:cNvSpPr/>
            <p:nvPr/>
          </p:nvSpPr>
          <p:spPr>
            <a:xfrm rot="18900000">
              <a:off x="3364097" y="4673207"/>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4" rIns="352557" bIns="-6726"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grpSp>
      <p:grpSp>
        <p:nvGrpSpPr>
          <p:cNvPr id="17" name="Group 40">
            <a:extLst>
              <a:ext uri="{FF2B5EF4-FFF2-40B4-BE49-F238E27FC236}">
                <a16:creationId xmlns:a16="http://schemas.microsoft.com/office/drawing/2014/main" id="{19586205-B6C4-48F5-9CE3-9190B6C1070B}"/>
              </a:ext>
            </a:extLst>
          </p:cNvPr>
          <p:cNvGrpSpPr/>
          <p:nvPr/>
        </p:nvGrpSpPr>
        <p:grpSpPr>
          <a:xfrm>
            <a:off x="3087286" y="3852018"/>
            <a:ext cx="2882567" cy="22325"/>
            <a:chOff x="3070734" y="3852018"/>
            <a:chExt cx="2882567" cy="22325"/>
          </a:xfrm>
        </p:grpSpPr>
        <p:sp>
          <p:nvSpPr>
            <p:cNvPr id="18" name="Freeform 23">
              <a:extLst>
                <a:ext uri="{FF2B5EF4-FFF2-40B4-BE49-F238E27FC236}">
                  <a16:creationId xmlns:a16="http://schemas.microsoft.com/office/drawing/2014/main" id="{1C75B241-F9E8-43BF-B192-F4CCC73E1703}"/>
                </a:ext>
              </a:extLst>
            </p:cNvPr>
            <p:cNvSpPr/>
            <p:nvPr/>
          </p:nvSpPr>
          <p:spPr>
            <a:xfrm>
              <a:off x="5038901" y="385201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5"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sp>
          <p:nvSpPr>
            <p:cNvPr id="19" name="Freeform 31">
              <a:extLst>
                <a:ext uri="{FF2B5EF4-FFF2-40B4-BE49-F238E27FC236}">
                  <a16:creationId xmlns:a16="http://schemas.microsoft.com/office/drawing/2014/main" id="{DBAC36E8-84B3-4A77-8082-CB024EA8C6EA}"/>
                </a:ext>
              </a:extLst>
            </p:cNvPr>
            <p:cNvSpPr/>
            <p:nvPr/>
          </p:nvSpPr>
          <p:spPr>
            <a:xfrm>
              <a:off x="3070734" y="3852018"/>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4" rIns="352557" bIns="-6725"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grpSp>
      <p:grpSp>
        <p:nvGrpSpPr>
          <p:cNvPr id="20" name="Group 50">
            <a:extLst>
              <a:ext uri="{FF2B5EF4-FFF2-40B4-BE49-F238E27FC236}">
                <a16:creationId xmlns:a16="http://schemas.microsoft.com/office/drawing/2014/main" id="{F14C5983-B602-42A4-8804-6F8AE32F00A8}"/>
              </a:ext>
            </a:extLst>
          </p:cNvPr>
          <p:cNvGrpSpPr/>
          <p:nvPr/>
        </p:nvGrpSpPr>
        <p:grpSpPr>
          <a:xfrm>
            <a:off x="3777341" y="2628383"/>
            <a:ext cx="1502457" cy="2368747"/>
            <a:chOff x="3741895" y="2778511"/>
            <a:chExt cx="1502457" cy="2368747"/>
          </a:xfrm>
        </p:grpSpPr>
        <p:sp>
          <p:nvSpPr>
            <p:cNvPr id="21" name="Freeform 25">
              <a:extLst>
                <a:ext uri="{FF2B5EF4-FFF2-40B4-BE49-F238E27FC236}">
                  <a16:creationId xmlns:a16="http://schemas.microsoft.com/office/drawing/2014/main" id="{F18E003E-6B75-4D86-8629-245D8F2C37E7}"/>
                </a:ext>
              </a:extLst>
            </p:cNvPr>
            <p:cNvSpPr/>
            <p:nvPr/>
          </p:nvSpPr>
          <p:spPr>
            <a:xfrm rot="2700000">
              <a:off x="4775990" y="4678896"/>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6"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sp>
          <p:nvSpPr>
            <p:cNvPr id="22" name="Freeform 33">
              <a:extLst>
                <a:ext uri="{FF2B5EF4-FFF2-40B4-BE49-F238E27FC236}">
                  <a16:creationId xmlns:a16="http://schemas.microsoft.com/office/drawing/2014/main" id="{AA1C9E22-1096-490B-B878-CE9743ED4B86}"/>
                </a:ext>
              </a:extLst>
            </p:cNvPr>
            <p:cNvSpPr/>
            <p:nvPr/>
          </p:nvSpPr>
          <p:spPr>
            <a:xfrm rot="2700000">
              <a:off x="3295857"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6" rIns="352555" bIns="-6725" numCol="1" spcCol="1270" anchor="ctr" anchorCtr="0">
              <a:noAutofit/>
            </a:bodyPr>
            <a:lstStyle/>
            <a:p>
              <a:pPr lvl="0" algn="ctr" defTabSz="222250">
                <a:lnSpc>
                  <a:spcPct val="90000"/>
                </a:lnSpc>
                <a:spcBef>
                  <a:spcPct val="0"/>
                </a:spcBef>
                <a:spcAft>
                  <a:spcPct val="35000"/>
                </a:spcAft>
              </a:pPr>
              <a:endParaRPr lang="en-US" kern="1200" dirty="0">
                <a:solidFill>
                  <a:schemeClr val="accent1">
                    <a:lumMod val="50000"/>
                  </a:schemeClr>
                </a:solidFill>
                <a:cs typeface="Simplified Arabic" pitchFamily="2" charset="-78"/>
              </a:endParaRPr>
            </a:p>
          </p:txBody>
        </p:sp>
      </p:grpSp>
      <p:grpSp>
        <p:nvGrpSpPr>
          <p:cNvPr id="23" name="Group 35">
            <a:extLst>
              <a:ext uri="{FF2B5EF4-FFF2-40B4-BE49-F238E27FC236}">
                <a16:creationId xmlns:a16="http://schemas.microsoft.com/office/drawing/2014/main" id="{67737479-449E-4196-AF10-91DFD01A1925}"/>
              </a:ext>
            </a:extLst>
          </p:cNvPr>
          <p:cNvGrpSpPr/>
          <p:nvPr/>
        </p:nvGrpSpPr>
        <p:grpSpPr>
          <a:xfrm>
            <a:off x="1397254" y="2029670"/>
            <a:ext cx="6262631" cy="1020663"/>
            <a:chOff x="1447800" y="2029670"/>
            <a:chExt cx="6262631" cy="1020663"/>
          </a:xfrm>
        </p:grpSpPr>
        <p:sp>
          <p:nvSpPr>
            <p:cNvPr id="24" name="Rounded Rectangle 22">
              <a:extLst>
                <a:ext uri="{FF2B5EF4-FFF2-40B4-BE49-F238E27FC236}">
                  <a16:creationId xmlns:a16="http://schemas.microsoft.com/office/drawing/2014/main" id="{7DD07B5C-71E2-453B-91D5-F82308748B00}"/>
                </a:ext>
              </a:extLst>
            </p:cNvPr>
            <p:cNvSpPr/>
            <p:nvPr/>
          </p:nvSpPr>
          <p:spPr>
            <a:xfrm>
              <a:off x="5698751"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Ana Paydaşların Katılımı</a:t>
              </a:r>
              <a:endParaRPr lang="tr-TR" kern="1200" dirty="0">
                <a:solidFill>
                  <a:schemeClr val="accent1">
                    <a:lumMod val="50000"/>
                  </a:schemeClr>
                </a:solidFill>
                <a:cs typeface="Simplified Arabic" pitchFamily="2" charset="-78"/>
              </a:endParaRPr>
            </a:p>
          </p:txBody>
        </p:sp>
        <p:sp>
          <p:nvSpPr>
            <p:cNvPr id="25" name="Rounded Rectangle 34">
              <a:extLst>
                <a:ext uri="{FF2B5EF4-FFF2-40B4-BE49-F238E27FC236}">
                  <a16:creationId xmlns:a16="http://schemas.microsoft.com/office/drawing/2014/main" id="{4CFE3A5E-8415-4CFA-8F5F-9E6F7528B6E8}"/>
                </a:ext>
              </a:extLst>
            </p:cNvPr>
            <p:cNvSpPr/>
            <p:nvPr/>
          </p:nvSpPr>
          <p:spPr>
            <a:xfrm>
              <a:off x="1447800"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Faydalanıcı Grubun İhtiyaçlarına Yanıt Verebilme </a:t>
              </a:r>
              <a:endParaRPr lang="tr-TR" kern="1200" dirty="0">
                <a:solidFill>
                  <a:schemeClr val="accent1">
                    <a:lumMod val="50000"/>
                  </a:schemeClr>
                </a:solidFill>
                <a:cs typeface="Simplified Arabic" pitchFamily="2" charset="-78"/>
              </a:endParaRPr>
            </a:p>
          </p:txBody>
        </p:sp>
      </p:grpSp>
      <p:grpSp>
        <p:nvGrpSpPr>
          <p:cNvPr id="26" name="Group 39">
            <a:extLst>
              <a:ext uri="{FF2B5EF4-FFF2-40B4-BE49-F238E27FC236}">
                <a16:creationId xmlns:a16="http://schemas.microsoft.com/office/drawing/2014/main" id="{F765A131-CDAF-4A1C-AA4C-0285B6C80900}"/>
              </a:ext>
            </a:extLst>
          </p:cNvPr>
          <p:cNvGrpSpPr/>
          <p:nvPr/>
        </p:nvGrpSpPr>
        <p:grpSpPr>
          <a:xfrm>
            <a:off x="3533891" y="1194264"/>
            <a:ext cx="2022233" cy="5213947"/>
            <a:chOff x="3555606" y="1182323"/>
            <a:chExt cx="2022233" cy="5213947"/>
          </a:xfrm>
        </p:grpSpPr>
        <p:sp>
          <p:nvSpPr>
            <p:cNvPr id="27" name="Rounded Rectangle 20">
              <a:extLst>
                <a:ext uri="{FF2B5EF4-FFF2-40B4-BE49-F238E27FC236}">
                  <a16:creationId xmlns:a16="http://schemas.microsoft.com/office/drawing/2014/main" id="{E9BA675A-962D-44BD-9772-602074FDDEC9}"/>
                </a:ext>
              </a:extLst>
            </p:cNvPr>
            <p:cNvSpPr/>
            <p:nvPr/>
          </p:nvSpPr>
          <p:spPr>
            <a:xfrm>
              <a:off x="3555606" y="1182323"/>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Doğru Planlama</a:t>
              </a:r>
              <a:endParaRPr lang="tr-TR" kern="1200" dirty="0">
                <a:solidFill>
                  <a:schemeClr val="accent1">
                    <a:lumMod val="50000"/>
                  </a:schemeClr>
                </a:solidFill>
                <a:cs typeface="Simplified Arabic" pitchFamily="2" charset="-78"/>
              </a:endParaRPr>
            </a:p>
          </p:txBody>
        </p:sp>
        <p:sp>
          <p:nvSpPr>
            <p:cNvPr id="28" name="Rounded Rectangle 28">
              <a:extLst>
                <a:ext uri="{FF2B5EF4-FFF2-40B4-BE49-F238E27FC236}">
                  <a16:creationId xmlns:a16="http://schemas.microsoft.com/office/drawing/2014/main" id="{BE2C5D2C-42B6-4FD7-833D-2995E1A52F41}"/>
                </a:ext>
              </a:extLst>
            </p:cNvPr>
            <p:cNvSpPr/>
            <p:nvPr/>
          </p:nvSpPr>
          <p:spPr>
            <a:xfrm>
              <a:off x="3566159" y="5375607"/>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Faydalanıcıların ve hedeflerin açık bir şekilde tanımlanması</a:t>
              </a:r>
              <a:endParaRPr lang="tr-TR" kern="1200" dirty="0">
                <a:solidFill>
                  <a:schemeClr val="accent1">
                    <a:lumMod val="50000"/>
                  </a:schemeClr>
                </a:solidFill>
                <a:cs typeface="Simplified Arabic" pitchFamily="2" charset="-78"/>
              </a:endParaRPr>
            </a:p>
          </p:txBody>
        </p:sp>
      </p:grpSp>
    </p:spTree>
    <p:extLst>
      <p:ext uri="{BB962C8B-B14F-4D97-AF65-F5344CB8AC3E}">
        <p14:creationId xmlns:p14="http://schemas.microsoft.com/office/powerpoint/2010/main" val="214008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51EA62B3-EAEC-47B2-9D3A-018BCA927A38}"/>
              </a:ext>
            </a:extLst>
          </p:cNvPr>
          <p:cNvSpPr>
            <a:spLocks noGrp="1"/>
          </p:cNvSpPr>
          <p:nvPr>
            <p:ph type="body" sz="quarter" idx="10"/>
          </p:nvPr>
        </p:nvSpPr>
        <p:spPr>
          <a:xfrm>
            <a:off x="627063" y="1828800"/>
            <a:ext cx="8039265" cy="4403677"/>
          </a:xfrm>
        </p:spPr>
        <p:txBody>
          <a:bodyPr/>
          <a:lstStyle/>
          <a:p>
            <a:pPr marL="0" lvl="1" indent="0" algn="just" defTabSz="914400">
              <a:lnSpc>
                <a:spcPct val="100000"/>
              </a:lnSpc>
              <a:spcBef>
                <a:spcPts val="0"/>
              </a:spcBef>
              <a:buNone/>
            </a:pPr>
            <a:r>
              <a:rPr lang="tr-TR" sz="3200" b="1" dirty="0">
                <a:latin typeface="Arno Pro" panose="02020502040506020403" pitchFamily="18" charset="0"/>
              </a:rPr>
              <a:t>Amaç: İş gücü piyasasını analiz etmek, gençlerin ve çalışanların ihtiyaçlarını değerlendirmek, iş gücü piyasasının ihtiyaçları ile gençlerden istenen beceriler arasında bağlantı kurmak ve gençlerin bu fırsatlara erişmesini sağlamak. </a:t>
            </a:r>
            <a:endParaRPr lang="tr-TR" sz="3600" b="1" dirty="0">
              <a:latin typeface="Arno Pro" panose="02020502040506020403" pitchFamily="18" charset="0"/>
              <a:cs typeface="+mn-cs"/>
            </a:endParaRPr>
          </a:p>
          <a:p>
            <a:pPr marL="6350" lvl="1" algn="just" defTabSz="914400">
              <a:lnSpc>
                <a:spcPct val="100000"/>
              </a:lnSpc>
              <a:spcBef>
                <a:spcPts val="0"/>
              </a:spcBef>
            </a:pPr>
            <a:endParaRPr lang="tr-TR" sz="2400" b="1" dirty="0">
              <a:solidFill>
                <a:srgbClr val="4F81BD">
                  <a:lumMod val="50000"/>
                </a:srgbClr>
              </a:solidFill>
              <a:latin typeface="Calibri"/>
              <a:cs typeface="Simplified Arabic" pitchFamily="2" charset="-78"/>
            </a:endParaRPr>
          </a:p>
          <a:p>
            <a:endParaRPr lang="tr-TR" dirty="0"/>
          </a:p>
        </p:txBody>
      </p:sp>
      <p:sp>
        <p:nvSpPr>
          <p:cNvPr id="3" name="Unvan 2">
            <a:extLst>
              <a:ext uri="{FF2B5EF4-FFF2-40B4-BE49-F238E27FC236}">
                <a16:creationId xmlns:a16="http://schemas.microsoft.com/office/drawing/2014/main" id="{B2675689-607E-407A-93E7-9C14A915F59F}"/>
              </a:ext>
            </a:extLst>
          </p:cNvPr>
          <p:cNvSpPr>
            <a:spLocks noGrp="1"/>
          </p:cNvSpPr>
          <p:nvPr>
            <p:ph type="title"/>
          </p:nvPr>
        </p:nvSpPr>
        <p:spPr/>
        <p:txBody>
          <a:bodyPr/>
          <a:lstStyle/>
          <a:p>
            <a:r>
              <a:rPr lang="tr-TR" dirty="0">
                <a:solidFill>
                  <a:srgbClr val="2A5C58"/>
                </a:solidFill>
              </a:rPr>
              <a:t>İkili Müşteri Değerlendirmesi</a:t>
            </a:r>
          </a:p>
        </p:txBody>
      </p:sp>
    </p:spTree>
    <p:extLst>
      <p:ext uri="{BB962C8B-B14F-4D97-AF65-F5344CB8AC3E}">
        <p14:creationId xmlns:p14="http://schemas.microsoft.com/office/powerpoint/2010/main" val="17881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0" indent="-285750" algn="l">
              <a:buFont typeface="Arial" panose="020B0604020202020204" pitchFamily="34" charset="0"/>
              <a:buChar char="•"/>
            </a:pPr>
            <a:endParaRPr lang="tr-TR" sz="1800" b="1" dirty="0"/>
          </a:p>
          <a:p>
            <a:pPr marL="285750" lvl="0" indent="-285750" algn="l">
              <a:buClr>
                <a:srgbClr val="428F89"/>
              </a:buClr>
              <a:buFont typeface="Arial" panose="020B0604020202020204" pitchFamily="34" charset="0"/>
              <a:buChar char="•"/>
            </a:pPr>
            <a:r>
              <a:rPr lang="tr-TR" sz="1800" b="1" dirty="0"/>
              <a:t>Sonuçlar sizin beklentilerinizi karşılıyor mu? Neden? </a:t>
            </a:r>
          </a:p>
          <a:p>
            <a:pPr marL="285750" lvl="0" indent="-285750" algn="l">
              <a:buClr>
                <a:srgbClr val="428F89"/>
              </a:buClr>
              <a:buFont typeface="Arial" panose="020B0604020202020204" pitchFamily="34" charset="0"/>
              <a:buChar char="•"/>
            </a:pPr>
            <a:r>
              <a:rPr lang="tr-TR" sz="1800" b="1" dirty="0"/>
              <a:t>Beklenmeyen sonuç ortaya çıktı mı? Neden?</a:t>
            </a:r>
          </a:p>
          <a:p>
            <a:pPr marL="285750" lvl="0" indent="-285750" algn="l">
              <a:buClr>
                <a:srgbClr val="428F89"/>
              </a:buClr>
              <a:buFont typeface="Arial" panose="020B0604020202020204" pitchFamily="34" charset="0"/>
              <a:buChar char="•"/>
            </a:pPr>
            <a:r>
              <a:rPr lang="tr-TR" sz="1800" b="1" dirty="0"/>
              <a:t>Hangi sonuçları en ilginç buluyorsunuz? </a:t>
            </a:r>
          </a:p>
          <a:p>
            <a:pPr marL="285750" lvl="0" indent="-285750" algn="l">
              <a:buClr>
                <a:srgbClr val="428F89"/>
              </a:buClr>
              <a:buFont typeface="Arial" panose="020B0604020202020204" pitchFamily="34" charset="0"/>
              <a:buChar char="•"/>
            </a:pPr>
            <a:r>
              <a:rPr lang="tr-TR" sz="1800" b="1" dirty="0"/>
              <a:t>Projenizde hangi zorluklarla karşılaşacağınızı düşünüyorsunuz? </a:t>
            </a:r>
          </a:p>
          <a:p>
            <a:pPr marL="285750" lvl="0" indent="-285750" algn="l">
              <a:buClr>
                <a:srgbClr val="428F89"/>
              </a:buClr>
              <a:buFont typeface="Arial" panose="020B0604020202020204" pitchFamily="34" charset="0"/>
              <a:buChar char="•"/>
            </a:pPr>
            <a:r>
              <a:rPr lang="tr-TR" sz="1800" b="1" dirty="0"/>
              <a:t>Bu İş Piyasası Değerlendirmesi (LMA) proje tasarımınıza nasıl yardımcı olacak? </a:t>
            </a:r>
          </a:p>
          <a:p>
            <a:pPr marL="285750" lvl="0" indent="-285750" algn="l">
              <a:buClr>
                <a:srgbClr val="428F89"/>
              </a:buClr>
              <a:buFont typeface="Arial" panose="020B0604020202020204" pitchFamily="34" charset="0"/>
              <a:buChar char="•"/>
            </a:pPr>
            <a:r>
              <a:rPr lang="tr-TR" sz="1800" b="1" dirty="0"/>
              <a:t>Proje tasarımı için hangi bilgileri kullanacaksınız? Nasıl? </a:t>
            </a:r>
          </a:p>
          <a:p>
            <a:pPr marL="285750" indent="-285750" algn="l">
              <a:buFont typeface="Arial" panose="020B0604020202020204" pitchFamily="34" charset="0"/>
              <a:buChar char="•"/>
            </a:pPr>
            <a:endParaRPr lang="tr-TR" sz="1800" b="1" dirty="0"/>
          </a:p>
        </p:txBody>
      </p:sp>
      <p:sp>
        <p:nvSpPr>
          <p:cNvPr id="3" name="Title 2"/>
          <p:cNvSpPr>
            <a:spLocks noGrp="1"/>
          </p:cNvSpPr>
          <p:nvPr>
            <p:ph type="title"/>
          </p:nvPr>
        </p:nvSpPr>
        <p:spPr/>
        <p:txBody>
          <a:bodyPr>
            <a:normAutofit fontScale="90000"/>
          </a:bodyPr>
          <a:lstStyle/>
          <a:p>
            <a:r>
              <a:rPr lang="tr-TR" dirty="0">
                <a:solidFill>
                  <a:srgbClr val="2A5C58"/>
                </a:solidFill>
              </a:rPr>
              <a:t>Yönetici Özeti </a:t>
            </a:r>
            <a:br>
              <a:rPr lang="tr-TR" dirty="0">
                <a:solidFill>
                  <a:srgbClr val="2A5C58"/>
                </a:solidFill>
              </a:rPr>
            </a:br>
            <a:r>
              <a:rPr lang="tr-TR" dirty="0">
                <a:solidFill>
                  <a:srgbClr val="2A5C58"/>
                </a:solidFill>
              </a:rPr>
              <a:t>Sorular</a:t>
            </a:r>
          </a:p>
        </p:txBody>
      </p:sp>
    </p:spTree>
    <p:extLst>
      <p:ext uri="{BB962C8B-B14F-4D97-AF65-F5344CB8AC3E}">
        <p14:creationId xmlns:p14="http://schemas.microsoft.com/office/powerpoint/2010/main" val="55510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0" indent="-285750" algn="l">
              <a:buClr>
                <a:srgbClr val="428F89"/>
              </a:buClr>
              <a:buFont typeface="Arial" panose="020B0604020202020204" pitchFamily="34" charset="0"/>
              <a:buChar char="•"/>
            </a:pPr>
            <a:r>
              <a:rPr lang="tr-TR" sz="2400" dirty="0">
                <a:latin typeface="Arno Pro" panose="02020502040506020403" pitchFamily="18" charset="0"/>
              </a:rPr>
              <a:t>En çok hangi sebepler bu probleme yol açıyor? </a:t>
            </a:r>
          </a:p>
          <a:p>
            <a:pPr marL="285750" lvl="0" indent="-285750" algn="l">
              <a:buClr>
                <a:srgbClr val="428F89"/>
              </a:buClr>
              <a:buFont typeface="Arial" panose="020B0604020202020204" pitchFamily="34" charset="0"/>
              <a:buChar char="•"/>
            </a:pPr>
            <a:r>
              <a:rPr lang="tr-TR" sz="2400" dirty="0">
                <a:latin typeface="Arno Pro" panose="02020502040506020403" pitchFamily="18" charset="0"/>
              </a:rPr>
              <a:t>Hangi sebebin etkisinin azaltılması veya tamamen ortadan kaldırılması genel problemin giderilmesine en çok etki eder?</a:t>
            </a:r>
          </a:p>
          <a:p>
            <a:pPr marL="285750" lvl="0" indent="-285750" algn="l">
              <a:buClr>
                <a:srgbClr val="428F89"/>
              </a:buClr>
              <a:buFont typeface="Arial" panose="020B0604020202020204" pitchFamily="34" charset="0"/>
              <a:buChar char="•"/>
            </a:pPr>
            <a:r>
              <a:rPr lang="tr-TR" sz="2400" dirty="0">
                <a:latin typeface="Arno Pro" panose="02020502040506020403" pitchFamily="18" charset="0"/>
              </a:rPr>
              <a:t>Güçlü ve zayıf yönlerin, fırsatların ve tehditlerin analiz edilmesi (SWOT) gibi kurumsal analiz sonuçlarına dayalı olarak kuruluşunuz hangi sebeplere eğilme kapasitesine sahiptir?</a:t>
            </a:r>
          </a:p>
          <a:p>
            <a:pPr marL="285750" indent="-285750" algn="l">
              <a:buClr>
                <a:srgbClr val="428F89"/>
              </a:buClr>
              <a:buFont typeface="Arial" panose="020B0604020202020204" pitchFamily="34" charset="0"/>
              <a:buChar char="•"/>
            </a:pPr>
            <a:r>
              <a:rPr lang="tr-TR" sz="2400" dirty="0">
                <a:latin typeface="Arno Pro" panose="02020502040506020403" pitchFamily="18" charset="0"/>
              </a:rPr>
              <a:t>Herhangi başka bir kuruluşun odaklanmadığı veya sınırlı olarak odaklandığı sebepler hangileridir?</a:t>
            </a:r>
          </a:p>
        </p:txBody>
      </p:sp>
      <p:sp>
        <p:nvSpPr>
          <p:cNvPr id="3" name="Title 2"/>
          <p:cNvSpPr>
            <a:spLocks noGrp="1"/>
          </p:cNvSpPr>
          <p:nvPr>
            <p:ph type="title"/>
          </p:nvPr>
        </p:nvSpPr>
        <p:spPr/>
        <p:txBody>
          <a:bodyPr/>
          <a:lstStyle/>
          <a:p>
            <a:r>
              <a:rPr lang="tr-TR" dirty="0">
                <a:solidFill>
                  <a:srgbClr val="2A5C58"/>
                </a:solidFill>
              </a:rPr>
              <a:t>Problem Tanımı</a:t>
            </a:r>
          </a:p>
        </p:txBody>
      </p:sp>
    </p:spTree>
    <p:extLst>
      <p:ext uri="{BB962C8B-B14F-4D97-AF65-F5344CB8AC3E}">
        <p14:creationId xmlns:p14="http://schemas.microsoft.com/office/powerpoint/2010/main" val="208862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AF20B6F3-FADF-49C9-A5F5-4F21D674896E}"/>
              </a:ext>
            </a:extLst>
          </p:cNvPr>
          <p:cNvSpPr>
            <a:spLocks noGrp="1"/>
          </p:cNvSpPr>
          <p:nvPr>
            <p:ph type="title"/>
          </p:nvPr>
        </p:nvSpPr>
        <p:spPr/>
        <p:txBody>
          <a:bodyPr/>
          <a:lstStyle/>
          <a:p>
            <a:r>
              <a:rPr lang="tr-TR" dirty="0">
                <a:solidFill>
                  <a:srgbClr val="2A5C58"/>
                </a:solidFill>
              </a:rPr>
              <a:t>		SMART Hedefler</a:t>
            </a:r>
          </a:p>
        </p:txBody>
      </p:sp>
      <p:graphicFrame>
        <p:nvGraphicFramePr>
          <p:cNvPr id="4" name="Content Placeholder 8">
            <a:extLst>
              <a:ext uri="{FF2B5EF4-FFF2-40B4-BE49-F238E27FC236}">
                <a16:creationId xmlns:a16="http://schemas.microsoft.com/office/drawing/2014/main" id="{E7E0FAF0-CFF4-4DD0-A621-1D03DC164347}"/>
              </a:ext>
            </a:extLst>
          </p:cNvPr>
          <p:cNvGraphicFramePr>
            <a:graphicFrameLocks/>
          </p:cNvGraphicFramePr>
          <p:nvPr>
            <p:extLst>
              <p:ext uri="{D42A27DB-BD31-4B8C-83A1-F6EECF244321}">
                <p14:modId xmlns:p14="http://schemas.microsoft.com/office/powerpoint/2010/main" val="2132254444"/>
              </p:ext>
            </p:extLst>
          </p:nvPr>
        </p:nvGraphicFramePr>
        <p:xfrm>
          <a:off x="3236995" y="1524000"/>
          <a:ext cx="2819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15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83140"/>
            <a:ext cx="8361529" cy="4403677"/>
          </a:xfrm>
        </p:spPr>
        <p:txBody>
          <a:bodyPr/>
          <a:lstStyle/>
          <a:p>
            <a:pPr lvl="1" algn="l">
              <a:buClr>
                <a:srgbClr val="428F89"/>
              </a:buClr>
            </a:pPr>
            <a:r>
              <a:rPr lang="tr-TR" sz="2000" b="1" dirty="0">
                <a:latin typeface="Arno Pro" panose="02020502040506020403" pitchFamily="18" charset="0"/>
              </a:rPr>
              <a:t>BELİRLİ (SPECIFIC)</a:t>
            </a:r>
            <a:r>
              <a:rPr lang="tr-TR" sz="2000" dirty="0">
                <a:latin typeface="Arno Pro" panose="02020502040506020403" pitchFamily="18" charset="0"/>
              </a:rPr>
              <a:t>: Proje tam olarak neyi, nerede, kiminle veya kimin için yapacak?</a:t>
            </a:r>
          </a:p>
          <a:p>
            <a:pPr lvl="1" algn="l">
              <a:buClr>
                <a:srgbClr val="428F89"/>
              </a:buClr>
            </a:pPr>
            <a:r>
              <a:rPr lang="tr-TR" sz="2000" b="1" dirty="0">
                <a:latin typeface="Arno Pro" panose="02020502040506020403" pitchFamily="18" charset="0"/>
              </a:rPr>
              <a:t>ÖLÇÜLEBİLİR (MEASURABLE):</a:t>
            </a:r>
            <a:r>
              <a:rPr lang="tr-TR" sz="2000" dirty="0">
                <a:latin typeface="Arno Pro" panose="02020502040506020403" pitchFamily="18" charset="0"/>
              </a:rPr>
              <a:t> Belirtilen sonuçlar ölçülebilir mi? Kuruluşun bu sonuçları ölçme kapasitesi var mı?</a:t>
            </a:r>
          </a:p>
          <a:p>
            <a:pPr lvl="1" algn="l">
              <a:buClr>
                <a:srgbClr val="428F89"/>
              </a:buClr>
            </a:pPr>
            <a:r>
              <a:rPr lang="tr-TR" dirty="0"/>
              <a:t> </a:t>
            </a:r>
            <a:r>
              <a:rPr lang="tr-TR" sz="2000" b="1" dirty="0">
                <a:latin typeface="Arno Pro" panose="02020502040506020403" pitchFamily="18" charset="0"/>
              </a:rPr>
              <a:t>BAŞARILABİLİR (ACHIEVABLE): </a:t>
            </a:r>
            <a:r>
              <a:rPr lang="tr-TR" sz="2000" dirty="0">
                <a:latin typeface="Arno Pro" panose="02020502040506020403" pitchFamily="18" charset="0"/>
              </a:rPr>
              <a:t>Belirtilen zaman dilimi içinde proje amaçlarını gerçekleştirebilir miyiz? Bu siyasi iklimde mümkün mü? Mevcut para ve kaynaklar yeterli mi? </a:t>
            </a:r>
          </a:p>
          <a:p>
            <a:pPr lvl="1" algn="l">
              <a:buClr>
                <a:srgbClr val="428F89"/>
              </a:buClr>
            </a:pPr>
            <a:r>
              <a:rPr lang="tr-TR" sz="2000" b="1" dirty="0">
                <a:latin typeface="Arno Pro" panose="02020502040506020403" pitchFamily="18" charset="0"/>
              </a:rPr>
              <a:t>GEREKLİ/İLGİLİ (RELEVANT)</a:t>
            </a:r>
            <a:r>
              <a:rPr lang="tr-TR" sz="2000" dirty="0">
                <a:latin typeface="Arno Pro" panose="02020502040506020403" pitchFamily="18" charset="0"/>
              </a:rPr>
              <a:t>: Amaç/çıktı, istenilen sonuçlara ulaşmak için önemli midir? Kurumsal stratejiyle uyumlu mu? </a:t>
            </a:r>
          </a:p>
          <a:p>
            <a:pPr lvl="1" algn="l">
              <a:buClr>
                <a:srgbClr val="428F89"/>
              </a:buClr>
            </a:pPr>
            <a:r>
              <a:rPr lang="tr-TR" sz="2000" b="1" dirty="0">
                <a:latin typeface="Arno Pro" panose="02020502040506020403" pitchFamily="18" charset="0"/>
              </a:rPr>
              <a:t>BELİRLİ BİR ZAMAN DİLİMİ İÇİNDE GERÇEKLEŞTİRİLMESİ (TIME-BOUND): </a:t>
            </a:r>
            <a:r>
              <a:rPr lang="tr-TR" sz="2000" dirty="0">
                <a:latin typeface="Arno Pro" panose="02020502040506020403" pitchFamily="18" charset="0"/>
              </a:rPr>
              <a:t>Bu amaç/çıktı ne zaman elde edilebilecek? </a:t>
            </a:r>
          </a:p>
          <a:p>
            <a:pPr algn="l"/>
            <a:endParaRPr lang="tr-TR" sz="2400" dirty="0">
              <a:latin typeface="Arno Pro" panose="02020502040506020403" pitchFamily="18" charset="0"/>
            </a:endParaRPr>
          </a:p>
        </p:txBody>
      </p:sp>
      <p:sp>
        <p:nvSpPr>
          <p:cNvPr id="3" name="Title 2"/>
          <p:cNvSpPr>
            <a:spLocks noGrp="1"/>
          </p:cNvSpPr>
          <p:nvPr>
            <p:ph type="title"/>
          </p:nvPr>
        </p:nvSpPr>
        <p:spPr/>
        <p:txBody>
          <a:bodyPr/>
          <a:lstStyle/>
          <a:p>
            <a:r>
              <a:rPr lang="tr-TR" dirty="0">
                <a:solidFill>
                  <a:srgbClr val="2A5C58"/>
                </a:solidFill>
              </a:rPr>
              <a:t>SMART Hedefler Nelerdir? </a:t>
            </a:r>
          </a:p>
        </p:txBody>
      </p:sp>
    </p:spTree>
    <p:extLst>
      <p:ext uri="{BB962C8B-B14F-4D97-AF65-F5344CB8AC3E}">
        <p14:creationId xmlns:p14="http://schemas.microsoft.com/office/powerpoint/2010/main" val="2212861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7819</TotalTime>
  <Words>1439</Words>
  <Application>Microsoft Office PowerPoint</Application>
  <PresentationFormat>On-screen Show (4:3)</PresentationFormat>
  <Paragraphs>175</Paragraphs>
  <Slides>28</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Arno Pro</vt:lpstr>
      <vt:lpstr>Calibri</vt:lpstr>
      <vt:lpstr>Century Schoolbook</vt:lpstr>
      <vt:lpstr>Georgia</vt:lpstr>
      <vt:lpstr>Gill Sans</vt:lpstr>
      <vt:lpstr>Open Sans</vt:lpstr>
      <vt:lpstr>Open Sans Light</vt:lpstr>
      <vt:lpstr>Simplified Arabic</vt:lpstr>
      <vt:lpstr>Source Sans Pro ExtraLight</vt:lpstr>
      <vt:lpstr>Tw Cen MT</vt:lpstr>
      <vt:lpstr>Tw Cen MT Condensed</vt:lpstr>
      <vt:lpstr>Wingdings 3</vt:lpstr>
      <vt:lpstr>Integral</vt:lpstr>
      <vt:lpstr>1_Integral</vt:lpstr>
      <vt:lpstr>Çalıştay Gün #1</vt:lpstr>
      <vt:lpstr>Proje Tasarım Döngüsü</vt:lpstr>
      <vt:lpstr>Program Sürdürülebilirliği</vt:lpstr>
      <vt:lpstr>Proje Başarı Faktörleri</vt:lpstr>
      <vt:lpstr>İkili Müşteri Değerlendirmesi</vt:lpstr>
      <vt:lpstr>Yönetici Özeti  Sorular</vt:lpstr>
      <vt:lpstr>Problem Tanımı</vt:lpstr>
      <vt:lpstr>  SMART Hedefler</vt:lpstr>
      <vt:lpstr>SMART Hedefler Nelerdir? </vt:lpstr>
      <vt:lpstr>İZLEME, DEĞERLENDİRME VE ÖĞRENME (MEL) NEDİR?</vt:lpstr>
      <vt:lpstr>Örnek Göstergeler</vt:lpstr>
      <vt:lpstr>Çalıştay Gün#2</vt:lpstr>
      <vt:lpstr>Kazan-Kazan Yorumu</vt:lpstr>
      <vt:lpstr>Ortaklığın Sürdürülmesi</vt:lpstr>
      <vt:lpstr>Başarılı Ortaklıklar için Dört Temel Unsur</vt:lpstr>
      <vt:lpstr>Stratejik Ortaklıkların Tanımı</vt:lpstr>
      <vt:lpstr>Kamu Sektörüyle Ortaklığın Faydaları</vt:lpstr>
      <vt:lpstr>Özel Sektörle Ortaklığın Faydaları </vt:lpstr>
      <vt:lpstr>Bazı Ortaklıkların Olası Dezavantajları</vt:lpstr>
      <vt:lpstr>Özel sektörden kiminle iletişime geçilmeli? </vt:lpstr>
      <vt:lpstr>Özel Sektörle İletişimin İpuçları </vt:lpstr>
      <vt:lpstr>Çalıştay Gün#3</vt:lpstr>
      <vt:lpstr>Yaşam Becerileri Nelerdir? </vt:lpstr>
      <vt:lpstr>UNICEF 12 TEMEL YAŞAM Becerisi</vt:lpstr>
      <vt:lpstr>BÜTÜNCÜL İSTİHDAM EDİLEBİLİRLİK PROGRAMI İÇİN GEREKLİ OLAN BECERİ TÜRLERİ</vt:lpstr>
      <vt:lpstr>Kariyer rehberliği kategorileri</vt:lpstr>
      <vt:lpstr>YETENEK TESTİ TARTIŞMASI</vt:lpstr>
      <vt:lpstr>İŞE YERLEŞTİRME HİZMETLERİ = KAZAN/KAZAN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شباب سعودي@عمل</dc:title>
  <dc:creator>Jalil Hazboun</dc:creator>
  <cp:lastModifiedBy>Nina Minadakis</cp:lastModifiedBy>
  <cp:revision>505</cp:revision>
  <dcterms:created xsi:type="dcterms:W3CDTF">2012-12-06T12:03:19Z</dcterms:created>
  <dcterms:modified xsi:type="dcterms:W3CDTF">2018-09-10T14:03:55Z</dcterms:modified>
</cp:coreProperties>
</file>